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4"/>
  </p:notesMasterIdLst>
  <p:sldIdLst>
    <p:sldId id="368" r:id="rId2"/>
    <p:sldId id="376" r:id="rId3"/>
  </p:sldIdLst>
  <p:sldSz cx="12801600" cy="6400800"/>
  <p:notesSz cx="6858000" cy="9144000"/>
  <p:defaultTextStyle>
    <a:defPPr>
      <a:defRPr lang="en-US"/>
    </a:defPPr>
    <a:lvl1pPr marL="0" algn="l" defTabSz="965606" rtl="0" eaLnBrk="1" latinLnBrk="0" hangingPunct="1">
      <a:defRPr sz="1901" kern="1200">
        <a:solidFill>
          <a:schemeClr val="tx1"/>
        </a:solidFill>
        <a:latin typeface="+mn-lt"/>
        <a:ea typeface="+mn-ea"/>
        <a:cs typeface="+mn-cs"/>
      </a:defRPr>
    </a:lvl1pPr>
    <a:lvl2pPr marL="482803" algn="l" defTabSz="965606" rtl="0" eaLnBrk="1" latinLnBrk="0" hangingPunct="1">
      <a:defRPr sz="1901" kern="1200">
        <a:solidFill>
          <a:schemeClr val="tx1"/>
        </a:solidFill>
        <a:latin typeface="+mn-lt"/>
        <a:ea typeface="+mn-ea"/>
        <a:cs typeface="+mn-cs"/>
      </a:defRPr>
    </a:lvl2pPr>
    <a:lvl3pPr marL="965606" algn="l" defTabSz="965606" rtl="0" eaLnBrk="1" latinLnBrk="0" hangingPunct="1">
      <a:defRPr sz="1901" kern="1200">
        <a:solidFill>
          <a:schemeClr val="tx1"/>
        </a:solidFill>
        <a:latin typeface="+mn-lt"/>
        <a:ea typeface="+mn-ea"/>
        <a:cs typeface="+mn-cs"/>
      </a:defRPr>
    </a:lvl3pPr>
    <a:lvl4pPr marL="1448410" algn="l" defTabSz="965606" rtl="0" eaLnBrk="1" latinLnBrk="0" hangingPunct="1">
      <a:defRPr sz="1901" kern="1200">
        <a:solidFill>
          <a:schemeClr val="tx1"/>
        </a:solidFill>
        <a:latin typeface="+mn-lt"/>
        <a:ea typeface="+mn-ea"/>
        <a:cs typeface="+mn-cs"/>
      </a:defRPr>
    </a:lvl4pPr>
    <a:lvl5pPr marL="1931213" algn="l" defTabSz="965606" rtl="0" eaLnBrk="1" latinLnBrk="0" hangingPunct="1">
      <a:defRPr sz="1901" kern="1200">
        <a:solidFill>
          <a:schemeClr val="tx1"/>
        </a:solidFill>
        <a:latin typeface="+mn-lt"/>
        <a:ea typeface="+mn-ea"/>
        <a:cs typeface="+mn-cs"/>
      </a:defRPr>
    </a:lvl5pPr>
    <a:lvl6pPr marL="2414016" algn="l" defTabSz="965606" rtl="0" eaLnBrk="1" latinLnBrk="0" hangingPunct="1">
      <a:defRPr sz="1901" kern="1200">
        <a:solidFill>
          <a:schemeClr val="tx1"/>
        </a:solidFill>
        <a:latin typeface="+mn-lt"/>
        <a:ea typeface="+mn-ea"/>
        <a:cs typeface="+mn-cs"/>
      </a:defRPr>
    </a:lvl6pPr>
    <a:lvl7pPr marL="2896819" algn="l" defTabSz="965606" rtl="0" eaLnBrk="1" latinLnBrk="0" hangingPunct="1">
      <a:defRPr sz="1901" kern="1200">
        <a:solidFill>
          <a:schemeClr val="tx1"/>
        </a:solidFill>
        <a:latin typeface="+mn-lt"/>
        <a:ea typeface="+mn-ea"/>
        <a:cs typeface="+mn-cs"/>
      </a:defRPr>
    </a:lvl7pPr>
    <a:lvl8pPr marL="3379622" algn="l" defTabSz="965606" rtl="0" eaLnBrk="1" latinLnBrk="0" hangingPunct="1">
      <a:defRPr sz="1901" kern="1200">
        <a:solidFill>
          <a:schemeClr val="tx1"/>
        </a:solidFill>
        <a:latin typeface="+mn-lt"/>
        <a:ea typeface="+mn-ea"/>
        <a:cs typeface="+mn-cs"/>
      </a:defRPr>
    </a:lvl8pPr>
    <a:lvl9pPr marL="3862426" algn="l" defTabSz="965606" rtl="0" eaLnBrk="1" latinLnBrk="0" hangingPunct="1">
      <a:defRPr sz="190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F50"/>
    <a:srgbClr val="0070C0"/>
    <a:srgbClr val="0F2B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636A8C-CB7D-4B67-8A48-070E5B24A1B3}" v="82" dt="2025-04-07T13:45:05.2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737" autoAdjust="0"/>
  </p:normalViewPr>
  <p:slideViewPr>
    <p:cSldViewPr snapToGrid="0">
      <p:cViewPr>
        <p:scale>
          <a:sx n="70" d="100"/>
          <a:sy n="70" d="100"/>
        </p:scale>
        <p:origin x="1092" y="3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eresa Richards" userId="4fe62b37ac2995c1" providerId="LiveId" clId="{C8636A8C-CB7D-4B67-8A48-070E5B24A1B3}"/>
    <pc:docChg chg="undo redo custSel addSld delSld modSld">
      <pc:chgData name="Theresa Richards" userId="4fe62b37ac2995c1" providerId="LiveId" clId="{C8636A8C-CB7D-4B67-8A48-070E5B24A1B3}" dt="2025-04-07T13:45:05.230" v="2375" actId="164"/>
      <pc:docMkLst>
        <pc:docMk/>
      </pc:docMkLst>
      <pc:sldChg chg="addSp delSp modSp mod">
        <pc:chgData name="Theresa Richards" userId="4fe62b37ac2995c1" providerId="LiveId" clId="{C8636A8C-CB7D-4B67-8A48-070E5B24A1B3}" dt="2025-04-07T13:43:56.524" v="2374" actId="478"/>
        <pc:sldMkLst>
          <pc:docMk/>
          <pc:sldMk cId="2982339042" sldId="368"/>
        </pc:sldMkLst>
        <pc:spChg chg="mod">
          <ac:chgData name="Theresa Richards" userId="4fe62b37ac2995c1" providerId="LiveId" clId="{C8636A8C-CB7D-4B67-8A48-070E5B24A1B3}" dt="2025-04-07T13:40:55.638" v="2108"/>
          <ac:spMkLst>
            <pc:docMk/>
            <pc:sldMk cId="2982339042" sldId="368"/>
            <ac:spMk id="4" creationId="{1D0F0270-EEC2-3462-753C-F857A422002E}"/>
          </ac:spMkLst>
        </pc:spChg>
        <pc:spChg chg="mod">
          <ac:chgData name="Theresa Richards" userId="4fe62b37ac2995c1" providerId="LiveId" clId="{C8636A8C-CB7D-4B67-8A48-070E5B24A1B3}" dt="2025-04-07T13:43:27.565" v="2372"/>
          <ac:spMkLst>
            <pc:docMk/>
            <pc:sldMk cId="2982339042" sldId="368"/>
            <ac:spMk id="8" creationId="{580DC4D9-A813-BEFE-1380-83ADA72E81CE}"/>
          </ac:spMkLst>
        </pc:spChg>
        <pc:spChg chg="mod">
          <ac:chgData name="Theresa Richards" userId="4fe62b37ac2995c1" providerId="LiveId" clId="{C8636A8C-CB7D-4B67-8A48-070E5B24A1B3}" dt="2025-04-07T13:42:38.561" v="2367" actId="20577"/>
          <ac:spMkLst>
            <pc:docMk/>
            <pc:sldMk cId="2982339042" sldId="368"/>
            <ac:spMk id="9" creationId="{AC9E1C45-DEDB-A26D-AEFA-573EFDE89141}"/>
          </ac:spMkLst>
        </pc:spChg>
        <pc:spChg chg="del">
          <ac:chgData name="Theresa Richards" userId="4fe62b37ac2995c1" providerId="LiveId" clId="{C8636A8C-CB7D-4B67-8A48-070E5B24A1B3}" dt="2025-04-07T13:42:44.207" v="2368" actId="478"/>
          <ac:spMkLst>
            <pc:docMk/>
            <pc:sldMk cId="2982339042" sldId="368"/>
            <ac:spMk id="18" creationId="{DD6DD666-E148-B7E7-889B-8FDA3FFBDD44}"/>
          </ac:spMkLst>
        </pc:spChg>
        <pc:spChg chg="del">
          <ac:chgData name="Theresa Richards" userId="4fe62b37ac2995c1" providerId="LiveId" clId="{C8636A8C-CB7D-4B67-8A48-070E5B24A1B3}" dt="2025-04-07T13:43:56.524" v="2374" actId="478"/>
          <ac:spMkLst>
            <pc:docMk/>
            <pc:sldMk cId="2982339042" sldId="368"/>
            <ac:spMk id="19" creationId="{77A23EF6-F27E-D275-6F5B-4457C6160D21}"/>
          </ac:spMkLst>
        </pc:spChg>
        <pc:spChg chg="del">
          <ac:chgData name="Theresa Richards" userId="4fe62b37ac2995c1" providerId="LiveId" clId="{C8636A8C-CB7D-4B67-8A48-070E5B24A1B3}" dt="2025-04-07T13:43:03.832" v="2371" actId="478"/>
          <ac:spMkLst>
            <pc:docMk/>
            <pc:sldMk cId="2982339042" sldId="368"/>
            <ac:spMk id="22" creationId="{ECBEA805-799F-1D3C-F9B1-3CF95BAE554F}"/>
          </ac:spMkLst>
        </pc:spChg>
        <pc:grpChg chg="add mod">
          <ac:chgData name="Theresa Richards" userId="4fe62b37ac2995c1" providerId="LiveId" clId="{C8636A8C-CB7D-4B67-8A48-070E5B24A1B3}" dt="2025-04-07T13:43:32.616" v="2373" actId="1076"/>
          <ac:grpSpMkLst>
            <pc:docMk/>
            <pc:sldMk cId="2982339042" sldId="368"/>
            <ac:grpSpMk id="3" creationId="{BC34DBFD-AA38-44AF-FDC3-BC1D040B4FCC}"/>
          </ac:grpSpMkLst>
        </pc:grpChg>
        <pc:picChg chg="mod">
          <ac:chgData name="Theresa Richards" userId="4fe62b37ac2995c1" providerId="LiveId" clId="{C8636A8C-CB7D-4B67-8A48-070E5B24A1B3}" dt="2025-04-07T13:43:27.565" v="2372"/>
          <ac:picMkLst>
            <pc:docMk/>
            <pc:sldMk cId="2982339042" sldId="368"/>
            <ac:picMk id="17" creationId="{E0F9F479-07CC-750F-65AE-11FBF6C0D070}"/>
          </ac:picMkLst>
        </pc:picChg>
        <pc:cxnChg chg="del">
          <ac:chgData name="Theresa Richards" userId="4fe62b37ac2995c1" providerId="LiveId" clId="{C8636A8C-CB7D-4B67-8A48-070E5B24A1B3}" dt="2025-04-07T13:39:15.663" v="2107" actId="478"/>
          <ac:cxnSpMkLst>
            <pc:docMk/>
            <pc:sldMk cId="2982339042" sldId="368"/>
            <ac:cxnSpMk id="2" creationId="{0C704406-1C22-8865-BC1D-1A45558DFF92}"/>
          </ac:cxnSpMkLst>
        </pc:cxnChg>
        <pc:cxnChg chg="del">
          <ac:chgData name="Theresa Richards" userId="4fe62b37ac2995c1" providerId="LiveId" clId="{C8636A8C-CB7D-4B67-8A48-070E5B24A1B3}" dt="2025-04-07T13:42:50.642" v="2369" actId="478"/>
          <ac:cxnSpMkLst>
            <pc:docMk/>
            <pc:sldMk cId="2982339042" sldId="368"/>
            <ac:cxnSpMk id="6" creationId="{F8B4EC88-3D67-48D1-C350-C21E6B2DDDD8}"/>
          </ac:cxnSpMkLst>
        </pc:cxnChg>
        <pc:cxnChg chg="del">
          <ac:chgData name="Theresa Richards" userId="4fe62b37ac2995c1" providerId="LiveId" clId="{C8636A8C-CB7D-4B67-8A48-070E5B24A1B3}" dt="2025-04-07T13:39:15.663" v="2107" actId="478"/>
          <ac:cxnSpMkLst>
            <pc:docMk/>
            <pc:sldMk cId="2982339042" sldId="368"/>
            <ac:cxnSpMk id="7" creationId="{4F449B23-7F27-59EF-D103-10208C15CD97}"/>
          </ac:cxnSpMkLst>
        </pc:cxnChg>
        <pc:cxnChg chg="del">
          <ac:chgData name="Theresa Richards" userId="4fe62b37ac2995c1" providerId="LiveId" clId="{C8636A8C-CB7D-4B67-8A48-070E5B24A1B3}" dt="2025-04-07T13:43:00.545" v="2370" actId="478"/>
          <ac:cxnSpMkLst>
            <pc:docMk/>
            <pc:sldMk cId="2982339042" sldId="368"/>
            <ac:cxnSpMk id="10" creationId="{1C4E5975-7029-43C2-176A-79F5BF4C7D90}"/>
          </ac:cxnSpMkLst>
        </pc:cxnChg>
        <pc:cxnChg chg="del">
          <ac:chgData name="Theresa Richards" userId="4fe62b37ac2995c1" providerId="LiveId" clId="{C8636A8C-CB7D-4B67-8A48-070E5B24A1B3}" dt="2025-04-07T13:39:15.663" v="2107" actId="478"/>
          <ac:cxnSpMkLst>
            <pc:docMk/>
            <pc:sldMk cId="2982339042" sldId="368"/>
            <ac:cxnSpMk id="11" creationId="{CD54B9F7-C12E-3332-13D5-A87B691D29A5}"/>
          </ac:cxnSpMkLst>
        </pc:cxnChg>
        <pc:cxnChg chg="del">
          <ac:chgData name="Theresa Richards" userId="4fe62b37ac2995c1" providerId="LiveId" clId="{C8636A8C-CB7D-4B67-8A48-070E5B24A1B3}" dt="2025-04-07T13:43:00.545" v="2370" actId="478"/>
          <ac:cxnSpMkLst>
            <pc:docMk/>
            <pc:sldMk cId="2982339042" sldId="368"/>
            <ac:cxnSpMk id="12" creationId="{7897AB36-A9E4-269D-51A3-3E2F454A5D32}"/>
          </ac:cxnSpMkLst>
        </pc:cxnChg>
      </pc:sldChg>
      <pc:sldChg chg="addSp delSp modSp del mod">
        <pc:chgData name="Theresa Richards" userId="4fe62b37ac2995c1" providerId="LiveId" clId="{C8636A8C-CB7D-4B67-8A48-070E5B24A1B3}" dt="2025-04-07T13:03:07.595" v="774" actId="47"/>
        <pc:sldMkLst>
          <pc:docMk/>
          <pc:sldMk cId="4041839547" sldId="375"/>
        </pc:sldMkLst>
      </pc:sldChg>
      <pc:sldChg chg="addSp delSp modSp add mod">
        <pc:chgData name="Theresa Richards" userId="4fe62b37ac2995c1" providerId="LiveId" clId="{C8636A8C-CB7D-4B67-8A48-070E5B24A1B3}" dt="2025-04-07T13:45:05.230" v="2375" actId="164"/>
        <pc:sldMkLst>
          <pc:docMk/>
          <pc:sldMk cId="524207494" sldId="376"/>
        </pc:sldMkLst>
        <pc:spChg chg="mod">
          <ac:chgData name="Theresa Richards" userId="4fe62b37ac2995c1" providerId="LiveId" clId="{C8636A8C-CB7D-4B67-8A48-070E5B24A1B3}" dt="2025-04-07T13:22:43.540" v="1670" actId="164"/>
          <ac:spMkLst>
            <pc:docMk/>
            <pc:sldMk cId="524207494" sldId="376"/>
            <ac:spMk id="4" creationId="{D5C5A8E3-B26C-8312-485C-8FC8FE7786F3}"/>
          </ac:spMkLst>
        </pc:spChg>
        <pc:spChg chg="mod">
          <ac:chgData name="Theresa Richards" userId="4fe62b37ac2995c1" providerId="LiveId" clId="{C8636A8C-CB7D-4B67-8A48-070E5B24A1B3}" dt="2025-04-07T13:12:44.814" v="956" actId="164"/>
          <ac:spMkLst>
            <pc:docMk/>
            <pc:sldMk cId="524207494" sldId="376"/>
            <ac:spMk id="10" creationId="{A12DD2A2-90FC-CD07-DB40-F145F0D3EF1D}"/>
          </ac:spMkLst>
        </pc:spChg>
        <pc:spChg chg="mod">
          <ac:chgData name="Theresa Richards" userId="4fe62b37ac2995c1" providerId="LiveId" clId="{C8636A8C-CB7D-4B67-8A48-070E5B24A1B3}" dt="2025-04-07T13:45:05.230" v="2375" actId="164"/>
          <ac:spMkLst>
            <pc:docMk/>
            <pc:sldMk cId="524207494" sldId="376"/>
            <ac:spMk id="15" creationId="{DFF5796C-3FF7-702D-5DF3-C77B3E615920}"/>
          </ac:spMkLst>
        </pc:spChg>
        <pc:spChg chg="mod">
          <ac:chgData name="Theresa Richards" userId="4fe62b37ac2995c1" providerId="LiveId" clId="{C8636A8C-CB7D-4B67-8A48-070E5B24A1B3}" dt="2025-04-07T13:12:17.201" v="954" actId="164"/>
          <ac:spMkLst>
            <pc:docMk/>
            <pc:sldMk cId="524207494" sldId="376"/>
            <ac:spMk id="16" creationId="{BE57C658-7DC6-574C-D634-0530BC9C795A}"/>
          </ac:spMkLst>
        </pc:spChg>
        <pc:spChg chg="mod">
          <ac:chgData name="Theresa Richards" userId="4fe62b37ac2995c1" providerId="LiveId" clId="{C8636A8C-CB7D-4B67-8A48-070E5B24A1B3}" dt="2025-04-07T13:12:34.819" v="955" actId="164"/>
          <ac:spMkLst>
            <pc:docMk/>
            <pc:sldMk cId="524207494" sldId="376"/>
            <ac:spMk id="17" creationId="{4981BCD6-7E28-2000-73B5-1B161A5680D2}"/>
          </ac:spMkLst>
        </pc:spChg>
        <pc:spChg chg="mod">
          <ac:chgData name="Theresa Richards" userId="4fe62b37ac2995c1" providerId="LiveId" clId="{C8636A8C-CB7D-4B67-8A48-070E5B24A1B3}" dt="2025-04-07T13:31:45.217" v="2103" actId="14100"/>
          <ac:spMkLst>
            <pc:docMk/>
            <pc:sldMk cId="524207494" sldId="376"/>
            <ac:spMk id="18" creationId="{D81C48FA-A9DD-6A11-DFFC-9EF51A209721}"/>
          </ac:spMkLst>
        </pc:spChg>
        <pc:spChg chg="mod">
          <ac:chgData name="Theresa Richards" userId="4fe62b37ac2995c1" providerId="LiveId" clId="{C8636A8C-CB7D-4B67-8A48-070E5B24A1B3}" dt="2025-04-07T13:18:50.355" v="1610" actId="164"/>
          <ac:spMkLst>
            <pc:docMk/>
            <pc:sldMk cId="524207494" sldId="376"/>
            <ac:spMk id="19" creationId="{EE783B7C-FDFD-BD5C-7E3C-4D7A2E1D8C95}"/>
          </ac:spMkLst>
        </pc:spChg>
        <pc:spChg chg="mod">
          <ac:chgData name="Theresa Richards" userId="4fe62b37ac2995c1" providerId="LiveId" clId="{C8636A8C-CB7D-4B67-8A48-070E5B24A1B3}" dt="2025-04-07T13:24:45.608" v="1870" actId="164"/>
          <ac:spMkLst>
            <pc:docMk/>
            <pc:sldMk cId="524207494" sldId="376"/>
            <ac:spMk id="20" creationId="{E4E8832F-80BE-7AF0-D7B2-DA35FFE8005E}"/>
          </ac:spMkLst>
        </pc:spChg>
        <pc:spChg chg="mod topLvl">
          <ac:chgData name="Theresa Richards" userId="4fe62b37ac2995c1" providerId="LiveId" clId="{C8636A8C-CB7D-4B67-8A48-070E5B24A1B3}" dt="2025-04-07T12:56:20.835" v="589" actId="164"/>
          <ac:spMkLst>
            <pc:docMk/>
            <pc:sldMk cId="524207494" sldId="376"/>
            <ac:spMk id="21" creationId="{75925C22-7091-582E-0B43-B6891714F749}"/>
          </ac:spMkLst>
        </pc:spChg>
        <pc:spChg chg="mod">
          <ac:chgData name="Theresa Richards" userId="4fe62b37ac2995c1" providerId="LiveId" clId="{C8636A8C-CB7D-4B67-8A48-070E5B24A1B3}" dt="2025-04-07T13:09:08.737" v="932" actId="164"/>
          <ac:spMkLst>
            <pc:docMk/>
            <pc:sldMk cId="524207494" sldId="376"/>
            <ac:spMk id="22" creationId="{77B5BF35-921E-73C6-95B8-09D7BC13261B}"/>
          </ac:spMkLst>
        </pc:spChg>
        <pc:spChg chg="mod">
          <ac:chgData name="Theresa Richards" userId="4fe62b37ac2995c1" providerId="LiveId" clId="{C8636A8C-CB7D-4B67-8A48-070E5B24A1B3}" dt="2025-04-07T13:15:13.752" v="1239" actId="164"/>
          <ac:spMkLst>
            <pc:docMk/>
            <pc:sldMk cId="524207494" sldId="376"/>
            <ac:spMk id="23" creationId="{4B564CB2-E7A8-A8CA-946E-CAB9110B57D5}"/>
          </ac:spMkLst>
        </pc:spChg>
        <pc:spChg chg="mod">
          <ac:chgData name="Theresa Richards" userId="4fe62b37ac2995c1" providerId="LiveId" clId="{C8636A8C-CB7D-4B67-8A48-070E5B24A1B3}" dt="2025-04-07T13:16:47.424" v="1418" actId="164"/>
          <ac:spMkLst>
            <pc:docMk/>
            <pc:sldMk cId="524207494" sldId="376"/>
            <ac:spMk id="24" creationId="{59E01D24-3BC9-1605-092A-56011399ADE3}"/>
          </ac:spMkLst>
        </pc:spChg>
        <pc:spChg chg="mod">
          <ac:chgData name="Theresa Richards" userId="4fe62b37ac2995c1" providerId="LiveId" clId="{C8636A8C-CB7D-4B67-8A48-070E5B24A1B3}" dt="2025-04-07T13:09:01.775" v="931" actId="164"/>
          <ac:spMkLst>
            <pc:docMk/>
            <pc:sldMk cId="524207494" sldId="376"/>
            <ac:spMk id="25" creationId="{388A7F10-A309-E878-4FAE-B130D1FE20FF}"/>
          </ac:spMkLst>
        </pc:spChg>
        <pc:spChg chg="mod">
          <ac:chgData name="Theresa Richards" userId="4fe62b37ac2995c1" providerId="LiveId" clId="{C8636A8C-CB7D-4B67-8A48-070E5B24A1B3}" dt="2025-04-07T13:13:33.221" v="1138" actId="164"/>
          <ac:spMkLst>
            <pc:docMk/>
            <pc:sldMk cId="524207494" sldId="376"/>
            <ac:spMk id="26" creationId="{50C1A9A3-ABE1-FA44-3B32-45BFD3FB10D2}"/>
          </ac:spMkLst>
        </pc:spChg>
        <pc:spChg chg="mod">
          <ac:chgData name="Theresa Richards" userId="4fe62b37ac2995c1" providerId="LiveId" clId="{C8636A8C-CB7D-4B67-8A48-070E5B24A1B3}" dt="2025-04-07T13:08:52.632" v="930" actId="164"/>
          <ac:spMkLst>
            <pc:docMk/>
            <pc:sldMk cId="524207494" sldId="376"/>
            <ac:spMk id="28" creationId="{3FEEB53E-FE46-E082-1E73-EA69F9AC24D9}"/>
          </ac:spMkLst>
        </pc:spChg>
        <pc:spChg chg="mod topLvl">
          <ac:chgData name="Theresa Richards" userId="4fe62b37ac2995c1" providerId="LiveId" clId="{C8636A8C-CB7D-4B67-8A48-070E5B24A1B3}" dt="2025-04-07T13:12:01.505" v="953" actId="164"/>
          <ac:spMkLst>
            <pc:docMk/>
            <pc:sldMk cId="524207494" sldId="376"/>
            <ac:spMk id="29" creationId="{38A146CA-8F1A-6B1F-1B39-A2E8A5701D54}"/>
          </ac:spMkLst>
        </pc:spChg>
        <pc:spChg chg="mod">
          <ac:chgData name="Theresa Richards" userId="4fe62b37ac2995c1" providerId="LiveId" clId="{C8636A8C-CB7D-4B67-8A48-070E5B24A1B3}" dt="2025-04-07T13:15:43.291" v="1298" actId="1076"/>
          <ac:spMkLst>
            <pc:docMk/>
            <pc:sldMk cId="524207494" sldId="376"/>
            <ac:spMk id="37" creationId="{43C64085-9DB3-3D4C-3C9F-C19F3E2CF765}"/>
          </ac:spMkLst>
        </pc:spChg>
        <pc:grpChg chg="add mod">
          <ac:chgData name="Theresa Richards" userId="4fe62b37ac2995c1" providerId="LiveId" clId="{C8636A8C-CB7D-4B67-8A48-070E5B24A1B3}" dt="2025-04-07T13:45:05.230" v="2375" actId="164"/>
          <ac:grpSpMkLst>
            <pc:docMk/>
            <pc:sldMk cId="524207494" sldId="376"/>
            <ac:grpSpMk id="2" creationId="{A12CCE76-01D9-F30D-143F-2756638CAF84}"/>
          </ac:grpSpMkLst>
        </pc:grpChg>
        <pc:grpChg chg="add del mod">
          <ac:chgData name="Theresa Richards" userId="4fe62b37ac2995c1" providerId="LiveId" clId="{C8636A8C-CB7D-4B67-8A48-070E5B24A1B3}" dt="2025-04-07T12:55:16.176" v="568" actId="165"/>
          <ac:grpSpMkLst>
            <pc:docMk/>
            <pc:sldMk cId="524207494" sldId="376"/>
            <ac:grpSpMk id="8" creationId="{164F7727-0C38-F4D8-9F9B-80B8D594F2F0}"/>
          </ac:grpSpMkLst>
        </pc:grpChg>
        <pc:grpChg chg="add mod">
          <ac:chgData name="Theresa Richards" userId="4fe62b37ac2995c1" providerId="LiveId" clId="{C8636A8C-CB7D-4B67-8A48-070E5B24A1B3}" dt="2025-04-07T12:56:20.835" v="589" actId="164"/>
          <ac:grpSpMkLst>
            <pc:docMk/>
            <pc:sldMk cId="524207494" sldId="376"/>
            <ac:grpSpMk id="27" creationId="{8B52F388-99D3-4A24-F40B-27D216BFE78E}"/>
          </ac:grpSpMkLst>
        </pc:grpChg>
        <pc:grpChg chg="add del mod">
          <ac:chgData name="Theresa Richards" userId="4fe62b37ac2995c1" providerId="LiveId" clId="{C8636A8C-CB7D-4B67-8A48-070E5B24A1B3}" dt="2025-04-07T13:10:32.298" v="950" actId="165"/>
          <ac:grpSpMkLst>
            <pc:docMk/>
            <pc:sldMk cId="524207494" sldId="376"/>
            <ac:grpSpMk id="60" creationId="{089CF745-E5FD-BF27-D17B-7C01BC3B1DD0}"/>
          </ac:grpSpMkLst>
        </pc:grpChg>
        <pc:grpChg chg="add mod">
          <ac:chgData name="Theresa Richards" userId="4fe62b37ac2995c1" providerId="LiveId" clId="{C8636A8C-CB7D-4B67-8A48-070E5B24A1B3}" dt="2025-04-07T13:08:52.632" v="930" actId="164"/>
          <ac:grpSpMkLst>
            <pc:docMk/>
            <pc:sldMk cId="524207494" sldId="376"/>
            <ac:grpSpMk id="61" creationId="{FC2E5264-1157-843A-F56C-EEFC40831371}"/>
          </ac:grpSpMkLst>
        </pc:grpChg>
        <pc:grpChg chg="add mod">
          <ac:chgData name="Theresa Richards" userId="4fe62b37ac2995c1" providerId="LiveId" clId="{C8636A8C-CB7D-4B67-8A48-070E5B24A1B3}" dt="2025-04-07T13:09:01.775" v="931" actId="164"/>
          <ac:grpSpMkLst>
            <pc:docMk/>
            <pc:sldMk cId="524207494" sldId="376"/>
            <ac:grpSpMk id="62" creationId="{14F0A876-E940-1920-55B3-91A5B43FDE91}"/>
          </ac:grpSpMkLst>
        </pc:grpChg>
        <pc:grpChg chg="add mod">
          <ac:chgData name="Theresa Richards" userId="4fe62b37ac2995c1" providerId="LiveId" clId="{C8636A8C-CB7D-4B67-8A48-070E5B24A1B3}" dt="2025-04-07T13:09:08.737" v="932" actId="164"/>
          <ac:grpSpMkLst>
            <pc:docMk/>
            <pc:sldMk cId="524207494" sldId="376"/>
            <ac:grpSpMk id="63" creationId="{0C9AB07B-E0E9-5863-7440-D45F0B965893}"/>
          </ac:grpSpMkLst>
        </pc:grpChg>
        <pc:grpChg chg="add mod">
          <ac:chgData name="Theresa Richards" userId="4fe62b37ac2995c1" providerId="LiveId" clId="{C8636A8C-CB7D-4B67-8A48-070E5B24A1B3}" dt="2025-04-07T13:12:01.505" v="953" actId="164"/>
          <ac:grpSpMkLst>
            <pc:docMk/>
            <pc:sldMk cId="524207494" sldId="376"/>
            <ac:grpSpMk id="64" creationId="{6F39ADE0-3C91-7FCC-6A49-104E1C81A403}"/>
          </ac:grpSpMkLst>
        </pc:grpChg>
        <pc:grpChg chg="add mod">
          <ac:chgData name="Theresa Richards" userId="4fe62b37ac2995c1" providerId="LiveId" clId="{C8636A8C-CB7D-4B67-8A48-070E5B24A1B3}" dt="2025-04-07T13:12:17.201" v="954" actId="164"/>
          <ac:grpSpMkLst>
            <pc:docMk/>
            <pc:sldMk cId="524207494" sldId="376"/>
            <ac:grpSpMk id="65" creationId="{87AB4638-E63E-E0F6-D2FB-5AE3033C8139}"/>
          </ac:grpSpMkLst>
        </pc:grpChg>
        <pc:grpChg chg="add mod">
          <ac:chgData name="Theresa Richards" userId="4fe62b37ac2995c1" providerId="LiveId" clId="{C8636A8C-CB7D-4B67-8A48-070E5B24A1B3}" dt="2025-04-07T13:12:34.819" v="955" actId="164"/>
          <ac:grpSpMkLst>
            <pc:docMk/>
            <pc:sldMk cId="524207494" sldId="376"/>
            <ac:grpSpMk id="66" creationId="{9EC4D56D-8D1C-D482-BBD6-A9996A8B3A90}"/>
          </ac:grpSpMkLst>
        </pc:grpChg>
        <pc:grpChg chg="add mod">
          <ac:chgData name="Theresa Richards" userId="4fe62b37ac2995c1" providerId="LiveId" clId="{C8636A8C-CB7D-4B67-8A48-070E5B24A1B3}" dt="2025-04-07T13:12:44.814" v="956" actId="164"/>
          <ac:grpSpMkLst>
            <pc:docMk/>
            <pc:sldMk cId="524207494" sldId="376"/>
            <ac:grpSpMk id="67" creationId="{E7C6227E-51D6-306D-D16B-E67C6FD20435}"/>
          </ac:grpSpMkLst>
        </pc:grpChg>
        <pc:grpChg chg="add mod">
          <ac:chgData name="Theresa Richards" userId="4fe62b37ac2995c1" providerId="LiveId" clId="{C8636A8C-CB7D-4B67-8A48-070E5B24A1B3}" dt="2025-04-07T13:13:33.221" v="1138" actId="164"/>
          <ac:grpSpMkLst>
            <pc:docMk/>
            <pc:sldMk cId="524207494" sldId="376"/>
            <ac:grpSpMk id="70" creationId="{C0E41DA8-68F2-1B21-E7DA-40B0E462B897}"/>
          </ac:grpSpMkLst>
        </pc:grpChg>
        <pc:grpChg chg="add mod">
          <ac:chgData name="Theresa Richards" userId="4fe62b37ac2995c1" providerId="LiveId" clId="{C8636A8C-CB7D-4B67-8A48-070E5B24A1B3}" dt="2025-04-07T13:15:13.752" v="1239" actId="164"/>
          <ac:grpSpMkLst>
            <pc:docMk/>
            <pc:sldMk cId="524207494" sldId="376"/>
            <ac:grpSpMk id="73" creationId="{5AADE801-4FDC-676E-6116-B0BDFE140C51}"/>
          </ac:grpSpMkLst>
        </pc:grpChg>
        <pc:grpChg chg="add mod">
          <ac:chgData name="Theresa Richards" userId="4fe62b37ac2995c1" providerId="LiveId" clId="{C8636A8C-CB7D-4B67-8A48-070E5B24A1B3}" dt="2025-04-07T13:16:47.424" v="1418" actId="164"/>
          <ac:grpSpMkLst>
            <pc:docMk/>
            <pc:sldMk cId="524207494" sldId="376"/>
            <ac:grpSpMk id="76" creationId="{45120D5A-B29F-288D-25EA-0C948A13F2BC}"/>
          </ac:grpSpMkLst>
        </pc:grpChg>
        <pc:grpChg chg="add mod">
          <ac:chgData name="Theresa Richards" userId="4fe62b37ac2995c1" providerId="LiveId" clId="{C8636A8C-CB7D-4B67-8A48-070E5B24A1B3}" dt="2025-04-07T13:18:50.355" v="1610" actId="164"/>
          <ac:grpSpMkLst>
            <pc:docMk/>
            <pc:sldMk cId="524207494" sldId="376"/>
            <ac:grpSpMk id="79" creationId="{88075029-3E1C-B041-F30A-634B71D72DBE}"/>
          </ac:grpSpMkLst>
        </pc:grpChg>
        <pc:grpChg chg="add mod">
          <ac:chgData name="Theresa Richards" userId="4fe62b37ac2995c1" providerId="LiveId" clId="{C8636A8C-CB7D-4B67-8A48-070E5B24A1B3}" dt="2025-04-07T13:22:43.540" v="1670" actId="164"/>
          <ac:grpSpMkLst>
            <pc:docMk/>
            <pc:sldMk cId="524207494" sldId="376"/>
            <ac:grpSpMk id="82" creationId="{8A469BA4-7D13-C3C0-E121-6B658AEC9288}"/>
          </ac:grpSpMkLst>
        </pc:grpChg>
        <pc:grpChg chg="add mod">
          <ac:chgData name="Theresa Richards" userId="4fe62b37ac2995c1" providerId="LiveId" clId="{C8636A8C-CB7D-4B67-8A48-070E5B24A1B3}" dt="2025-04-07T13:24:45.608" v="1870" actId="164"/>
          <ac:grpSpMkLst>
            <pc:docMk/>
            <pc:sldMk cId="524207494" sldId="376"/>
            <ac:grpSpMk id="85" creationId="{5CE089A2-39FD-14C4-F5E7-C412C556535A}"/>
          </ac:grpSpMkLst>
        </pc:grpChg>
        <pc:grpChg chg="add mod">
          <ac:chgData name="Theresa Richards" userId="4fe62b37ac2995c1" providerId="LiveId" clId="{C8636A8C-CB7D-4B67-8A48-070E5B24A1B3}" dt="2025-04-07T13:26:47.229" v="1932" actId="164"/>
          <ac:grpSpMkLst>
            <pc:docMk/>
            <pc:sldMk cId="524207494" sldId="376"/>
            <ac:grpSpMk id="88" creationId="{2B6AA551-2FAA-194E-B4FE-EAAF6E919D26}"/>
          </ac:grpSpMkLst>
        </pc:grpChg>
        <pc:picChg chg="add mod topLvl modCrop">
          <ac:chgData name="Theresa Richards" userId="4fe62b37ac2995c1" providerId="LiveId" clId="{C8636A8C-CB7D-4B67-8A48-070E5B24A1B3}" dt="2025-04-07T13:09:44.933" v="944" actId="1036"/>
          <ac:picMkLst>
            <pc:docMk/>
            <pc:sldMk cId="524207494" sldId="376"/>
            <ac:picMk id="7" creationId="{BBC63728-468D-CFC9-7855-415A6C1E703F}"/>
          </ac:picMkLst>
        </pc:picChg>
        <pc:picChg chg="mod">
          <ac:chgData name="Theresa Richards" userId="4fe62b37ac2995c1" providerId="LiveId" clId="{C8636A8C-CB7D-4B67-8A48-070E5B24A1B3}" dt="2025-04-07T13:12:34.819" v="955" actId="164"/>
          <ac:picMkLst>
            <pc:docMk/>
            <pc:sldMk cId="524207494" sldId="376"/>
            <ac:picMk id="14" creationId="{999F3C85-EA7F-72A5-F012-5C0DDC6BD9C3}"/>
          </ac:picMkLst>
        </pc:picChg>
        <pc:picChg chg="mod">
          <ac:chgData name="Theresa Richards" userId="4fe62b37ac2995c1" providerId="LiveId" clId="{C8636A8C-CB7D-4B67-8A48-070E5B24A1B3}" dt="2025-04-07T13:12:44.814" v="956" actId="164"/>
          <ac:picMkLst>
            <pc:docMk/>
            <pc:sldMk cId="524207494" sldId="376"/>
            <ac:picMk id="30" creationId="{4D835F85-8C7E-F804-E3DD-5BE722A5BE2D}"/>
          </ac:picMkLst>
        </pc:picChg>
        <pc:picChg chg="del">
          <ac:chgData name="Theresa Richards" userId="4fe62b37ac2995c1" providerId="LiveId" clId="{C8636A8C-CB7D-4B67-8A48-070E5B24A1B3}" dt="2025-04-07T12:54:39.665" v="562" actId="478"/>
          <ac:picMkLst>
            <pc:docMk/>
            <pc:sldMk cId="524207494" sldId="376"/>
            <ac:picMk id="32" creationId="{8B7BBFD7-0A1F-720D-944B-A8A31876D177}"/>
          </ac:picMkLst>
        </pc:picChg>
        <pc:picChg chg="add mod modCrop">
          <ac:chgData name="Theresa Richards" userId="4fe62b37ac2995c1" providerId="LiveId" clId="{C8636A8C-CB7D-4B67-8A48-070E5B24A1B3}" dt="2025-04-07T13:09:58.770" v="949" actId="1038"/>
          <ac:picMkLst>
            <pc:docMk/>
            <pc:sldMk cId="524207494" sldId="376"/>
            <ac:picMk id="33" creationId="{2D625CB1-BE1C-3C63-B436-934A730161EA}"/>
          </ac:picMkLst>
        </pc:picChg>
        <pc:picChg chg="del">
          <ac:chgData name="Theresa Richards" userId="4fe62b37ac2995c1" providerId="LiveId" clId="{C8636A8C-CB7D-4B67-8A48-070E5B24A1B3}" dt="2025-04-07T12:54:35.035" v="561" actId="478"/>
          <ac:picMkLst>
            <pc:docMk/>
            <pc:sldMk cId="524207494" sldId="376"/>
            <ac:picMk id="34" creationId="{1D904296-E51F-0663-520C-E9EE16BA38D8}"/>
          </ac:picMkLst>
        </pc:picChg>
        <pc:picChg chg="del">
          <ac:chgData name="Theresa Richards" userId="4fe62b37ac2995c1" providerId="LiveId" clId="{C8636A8C-CB7D-4B67-8A48-070E5B24A1B3}" dt="2025-04-07T12:53:50.714" v="552" actId="478"/>
          <ac:picMkLst>
            <pc:docMk/>
            <pc:sldMk cId="524207494" sldId="376"/>
            <ac:picMk id="46" creationId="{D1E90F5E-F400-4070-0E91-F448DA24BD4A}"/>
          </ac:picMkLst>
        </pc:picChg>
        <pc:picChg chg="add mod">
          <ac:chgData name="Theresa Richards" userId="4fe62b37ac2995c1" providerId="LiveId" clId="{C8636A8C-CB7D-4B67-8A48-070E5B24A1B3}" dt="2025-04-07T13:09:01.775" v="931" actId="164"/>
          <ac:picMkLst>
            <pc:docMk/>
            <pc:sldMk cId="524207494" sldId="376"/>
            <ac:picMk id="47" creationId="{73FE31E8-BCB9-DC29-1D90-03060988471F}"/>
          </ac:picMkLst>
        </pc:picChg>
        <pc:picChg chg="del">
          <ac:chgData name="Theresa Richards" userId="4fe62b37ac2995c1" providerId="LiveId" clId="{C8636A8C-CB7D-4B67-8A48-070E5B24A1B3}" dt="2025-04-07T12:56:39.248" v="590" actId="478"/>
          <ac:picMkLst>
            <pc:docMk/>
            <pc:sldMk cId="524207494" sldId="376"/>
            <ac:picMk id="48" creationId="{087ECBD2-893F-AD89-3058-B1A884B4C995}"/>
          </ac:picMkLst>
        </pc:picChg>
        <pc:picChg chg="del">
          <ac:chgData name="Theresa Richards" userId="4fe62b37ac2995c1" providerId="LiveId" clId="{C8636A8C-CB7D-4B67-8A48-070E5B24A1B3}" dt="2025-04-07T12:56:39.248" v="590" actId="478"/>
          <ac:picMkLst>
            <pc:docMk/>
            <pc:sldMk cId="524207494" sldId="376"/>
            <ac:picMk id="50" creationId="{32D2E23F-6AF8-B350-C98C-B2B6A40BCF09}"/>
          </ac:picMkLst>
        </pc:picChg>
        <pc:picChg chg="add mod modCrop">
          <ac:chgData name="Theresa Richards" userId="4fe62b37ac2995c1" providerId="LiveId" clId="{C8636A8C-CB7D-4B67-8A48-070E5B24A1B3}" dt="2025-04-07T13:08:52.632" v="930" actId="164"/>
          <ac:picMkLst>
            <pc:docMk/>
            <pc:sldMk cId="524207494" sldId="376"/>
            <ac:picMk id="51" creationId="{DAD0F7A2-5CF4-A728-E244-9FFA7A5C4D09}"/>
          </ac:picMkLst>
        </pc:picChg>
        <pc:picChg chg="del">
          <ac:chgData name="Theresa Richards" userId="4fe62b37ac2995c1" providerId="LiveId" clId="{C8636A8C-CB7D-4B67-8A48-070E5B24A1B3}" dt="2025-04-07T12:56:39.248" v="590" actId="478"/>
          <ac:picMkLst>
            <pc:docMk/>
            <pc:sldMk cId="524207494" sldId="376"/>
            <ac:picMk id="52" creationId="{2D1EAD38-3193-D637-E901-305C645B1CFA}"/>
          </ac:picMkLst>
        </pc:picChg>
        <pc:picChg chg="del">
          <ac:chgData name="Theresa Richards" userId="4fe62b37ac2995c1" providerId="LiveId" clId="{C8636A8C-CB7D-4B67-8A48-070E5B24A1B3}" dt="2025-04-07T12:54:33.299" v="560" actId="478"/>
          <ac:picMkLst>
            <pc:docMk/>
            <pc:sldMk cId="524207494" sldId="376"/>
            <ac:picMk id="54" creationId="{827C9E98-F279-ADDF-33D2-2F44301547D0}"/>
          </ac:picMkLst>
        </pc:picChg>
        <pc:picChg chg="add mod">
          <ac:chgData name="Theresa Richards" userId="4fe62b37ac2995c1" providerId="LiveId" clId="{C8636A8C-CB7D-4B67-8A48-070E5B24A1B3}" dt="2025-04-07T13:27:12.688" v="1934" actId="14861"/>
          <ac:picMkLst>
            <pc:docMk/>
            <pc:sldMk cId="524207494" sldId="376"/>
            <ac:picMk id="55" creationId="{9F2BB557-3234-EA10-1D89-69662DE8A3BA}"/>
          </ac:picMkLst>
        </pc:picChg>
        <pc:picChg chg="del">
          <ac:chgData name="Theresa Richards" userId="4fe62b37ac2995c1" providerId="LiveId" clId="{C8636A8C-CB7D-4B67-8A48-070E5B24A1B3}" dt="2025-04-07T12:56:39.248" v="590" actId="478"/>
          <ac:picMkLst>
            <pc:docMk/>
            <pc:sldMk cId="524207494" sldId="376"/>
            <ac:picMk id="56" creationId="{F2BF070D-EC98-9D26-4009-C7C8F14254EA}"/>
          </ac:picMkLst>
        </pc:picChg>
        <pc:picChg chg="del">
          <ac:chgData name="Theresa Richards" userId="4fe62b37ac2995c1" providerId="LiveId" clId="{C8636A8C-CB7D-4B67-8A48-070E5B24A1B3}" dt="2025-04-07T12:56:39.248" v="590" actId="478"/>
          <ac:picMkLst>
            <pc:docMk/>
            <pc:sldMk cId="524207494" sldId="376"/>
            <ac:picMk id="58" creationId="{76CD4C0D-AA0A-0B5B-A287-A12E7BAF4091}"/>
          </ac:picMkLst>
        </pc:picChg>
        <pc:picChg chg="add mod topLvl modCrop">
          <ac:chgData name="Theresa Richards" userId="4fe62b37ac2995c1" providerId="LiveId" clId="{C8636A8C-CB7D-4B67-8A48-070E5B24A1B3}" dt="2025-04-07T13:12:01.505" v="953" actId="164"/>
          <ac:picMkLst>
            <pc:docMk/>
            <pc:sldMk cId="524207494" sldId="376"/>
            <ac:picMk id="59" creationId="{7D186E48-89D6-15A5-71B7-64BC2491C9DB}"/>
          </ac:picMkLst>
        </pc:picChg>
        <pc:picChg chg="add mod">
          <ac:chgData name="Theresa Richards" userId="4fe62b37ac2995c1" providerId="LiveId" clId="{C8636A8C-CB7D-4B67-8A48-070E5B24A1B3}" dt="2025-04-07T13:13:33.221" v="1138" actId="164"/>
          <ac:picMkLst>
            <pc:docMk/>
            <pc:sldMk cId="524207494" sldId="376"/>
            <ac:picMk id="69" creationId="{0D51B6F3-26B8-F308-EE7F-F67AE5DEF32F}"/>
          </ac:picMkLst>
        </pc:picChg>
        <pc:picChg chg="add mod">
          <ac:chgData name="Theresa Richards" userId="4fe62b37ac2995c1" providerId="LiveId" clId="{C8636A8C-CB7D-4B67-8A48-070E5B24A1B3}" dt="2025-04-07T13:30:09.657" v="2095" actId="14861"/>
          <ac:picMkLst>
            <pc:docMk/>
            <pc:sldMk cId="524207494" sldId="376"/>
            <ac:picMk id="72" creationId="{33B0BCCA-9586-5934-13D2-727CC1552AC1}"/>
          </ac:picMkLst>
        </pc:picChg>
        <pc:picChg chg="add mod">
          <ac:chgData name="Theresa Richards" userId="4fe62b37ac2995c1" providerId="LiveId" clId="{C8636A8C-CB7D-4B67-8A48-070E5B24A1B3}" dt="2025-04-07T13:30:55.751" v="2097" actId="14861"/>
          <ac:picMkLst>
            <pc:docMk/>
            <pc:sldMk cId="524207494" sldId="376"/>
            <ac:picMk id="75" creationId="{E9720E32-89A0-BE87-1405-C6D40375690F}"/>
          </ac:picMkLst>
        </pc:picChg>
        <pc:picChg chg="add mod">
          <ac:chgData name="Theresa Richards" userId="4fe62b37ac2995c1" providerId="LiveId" clId="{C8636A8C-CB7D-4B67-8A48-070E5B24A1B3}" dt="2025-04-07T13:18:50.355" v="1610" actId="164"/>
          <ac:picMkLst>
            <pc:docMk/>
            <pc:sldMk cId="524207494" sldId="376"/>
            <ac:picMk id="78" creationId="{80D9AAE5-DEC8-7ED7-0CFB-0E38A1D6DB7D}"/>
          </ac:picMkLst>
        </pc:picChg>
        <pc:picChg chg="add mod">
          <ac:chgData name="Theresa Richards" userId="4fe62b37ac2995c1" providerId="LiveId" clId="{C8636A8C-CB7D-4B67-8A48-070E5B24A1B3}" dt="2025-04-07T13:22:43.540" v="1670" actId="164"/>
          <ac:picMkLst>
            <pc:docMk/>
            <pc:sldMk cId="524207494" sldId="376"/>
            <ac:picMk id="81" creationId="{331290A8-3A55-A0A4-4A90-57FF838264B4}"/>
          </ac:picMkLst>
        </pc:picChg>
        <pc:picChg chg="add mod">
          <ac:chgData name="Theresa Richards" userId="4fe62b37ac2995c1" providerId="LiveId" clId="{C8636A8C-CB7D-4B67-8A48-070E5B24A1B3}" dt="2025-04-07T13:24:45.608" v="1870" actId="164"/>
          <ac:picMkLst>
            <pc:docMk/>
            <pc:sldMk cId="524207494" sldId="376"/>
            <ac:picMk id="84" creationId="{B65F752A-80B2-9BB1-81D9-72F7B3B11DAF}"/>
          </ac:picMkLst>
        </pc:picChg>
        <pc:picChg chg="add mod">
          <ac:chgData name="Theresa Richards" userId="4fe62b37ac2995c1" providerId="LiveId" clId="{C8636A8C-CB7D-4B67-8A48-070E5B24A1B3}" dt="2025-04-07T13:31:50.710" v="2106" actId="1037"/>
          <ac:picMkLst>
            <pc:docMk/>
            <pc:sldMk cId="524207494" sldId="376"/>
            <ac:picMk id="87" creationId="{4BE45090-307D-DAF1-6EBE-89A31D1B8E8D}"/>
          </ac:picMkLst>
        </pc:picChg>
        <pc:picChg chg="add mod">
          <ac:chgData name="Theresa Richards" userId="4fe62b37ac2995c1" providerId="LiveId" clId="{C8636A8C-CB7D-4B67-8A48-070E5B24A1B3}" dt="2025-04-07T13:45:05.230" v="2375" actId="164"/>
          <ac:picMkLst>
            <pc:docMk/>
            <pc:sldMk cId="524207494" sldId="376"/>
            <ac:picMk id="90" creationId="{DF61A5C1-5A1D-6E04-CD2D-9A47DBBFD141}"/>
          </ac:picMkLst>
        </pc:picChg>
      </pc:sldChg>
    </pc:docChg>
  </pc:docChgLst>
  <pc:docChgLst>
    <pc:chgData name="Theresa Richards" userId="4fe62b37ac2995c1" providerId="LiveId" clId="{5C23C624-CE31-4048-97E0-AC16FD337754}"/>
    <pc:docChg chg="undo custSel addSld modSld">
      <pc:chgData name="Theresa Richards" userId="4fe62b37ac2995c1" providerId="LiveId" clId="{5C23C624-CE31-4048-97E0-AC16FD337754}" dt="2024-11-11T14:35:37.665" v="1089" actId="14100"/>
      <pc:docMkLst>
        <pc:docMk/>
      </pc:docMkLst>
      <pc:sldChg chg="addSp delSp modSp mod">
        <pc:chgData name="Theresa Richards" userId="4fe62b37ac2995c1" providerId="LiveId" clId="{5C23C624-CE31-4048-97E0-AC16FD337754}" dt="2024-11-11T14:35:37.665" v="1089" actId="14100"/>
        <pc:sldMkLst>
          <pc:docMk/>
          <pc:sldMk cId="2982339042" sldId="368"/>
        </pc:sldMkLst>
      </pc:sldChg>
      <pc:sldChg chg="modSp add mod">
        <pc:chgData name="Theresa Richards" userId="4fe62b37ac2995c1" providerId="LiveId" clId="{5C23C624-CE31-4048-97E0-AC16FD337754}" dt="2024-11-11T14:34:22.296" v="1071" actId="208"/>
        <pc:sldMkLst>
          <pc:docMk/>
          <pc:sldMk cId="4041839547" sldId="375"/>
        </pc:sldMkLst>
      </pc:sldChg>
    </pc:docChg>
  </pc:docChgLst>
  <pc:docChgLst>
    <pc:chgData name="Theresa Richards" userId="4fe62b37ac2995c1" providerId="LiveId" clId="{DEE72B00-F68F-4E9A-98C6-C31BEC641A77}"/>
    <pc:docChg chg="custSel modSld">
      <pc:chgData name="Theresa Richards" userId="4fe62b37ac2995c1" providerId="LiveId" clId="{DEE72B00-F68F-4E9A-98C6-C31BEC641A77}" dt="2024-12-09T20:39:35.415" v="0" actId="478"/>
      <pc:docMkLst>
        <pc:docMk/>
      </pc:docMkLst>
      <pc:sldChg chg="delSp mod">
        <pc:chgData name="Theresa Richards" userId="4fe62b37ac2995c1" providerId="LiveId" clId="{DEE72B00-F68F-4E9A-98C6-C31BEC641A77}" dt="2024-12-09T20:39:35.415" v="0" actId="478"/>
        <pc:sldMkLst>
          <pc:docMk/>
          <pc:sldMk cId="2982339042" sldId="368"/>
        </pc:sldMkLst>
      </pc:sldChg>
    </pc:docChg>
  </pc:docChgLst>
  <pc:docChgLst>
    <pc:chgData name="Theresa Richards" userId="4fe62b37ac2995c1" providerId="LiveId" clId="{E4627749-0E41-42B5-AB09-442E2F21B507}"/>
    <pc:docChg chg="undo custSel modSld">
      <pc:chgData name="Theresa Richards" userId="4fe62b37ac2995c1" providerId="LiveId" clId="{E4627749-0E41-42B5-AB09-442E2F21B507}" dt="2024-10-01T13:15:23.561" v="425" actId="1076"/>
      <pc:docMkLst>
        <pc:docMk/>
      </pc:docMkLst>
      <pc:sldChg chg="addSp delSp modSp mod">
        <pc:chgData name="Theresa Richards" userId="4fe62b37ac2995c1" providerId="LiveId" clId="{E4627749-0E41-42B5-AB09-442E2F21B507}" dt="2024-10-01T13:15:23.561" v="425" actId="1076"/>
        <pc:sldMkLst>
          <pc:docMk/>
          <pc:sldMk cId="2982339042" sldId="368"/>
        </pc:sldMkLst>
      </pc:sldChg>
    </pc:docChg>
  </pc:docChgLst>
  <pc:docChgLst>
    <pc:chgData name="Theresa Richards" userId="4fe62b37ac2995c1" providerId="LiveId" clId="{9789CE20-DC54-44A0-BBC8-989A31F2C1A9}"/>
    <pc:docChg chg="modSld">
      <pc:chgData name="Theresa Richards" userId="4fe62b37ac2995c1" providerId="LiveId" clId="{9789CE20-DC54-44A0-BBC8-989A31F2C1A9}" dt="2025-01-30T19:47:20.461" v="128" actId="1035"/>
      <pc:docMkLst>
        <pc:docMk/>
      </pc:docMkLst>
      <pc:sldChg chg="modSp mod">
        <pc:chgData name="Theresa Richards" userId="4fe62b37ac2995c1" providerId="LiveId" clId="{9789CE20-DC54-44A0-BBC8-989A31F2C1A9}" dt="2025-01-30T19:47:20.461" v="128" actId="1035"/>
        <pc:sldMkLst>
          <pc:docMk/>
          <pc:sldMk cId="2982339042" sldId="368"/>
        </pc:sldMkLst>
        <pc:spChg chg="mod">
          <ac:chgData name="Theresa Richards" userId="4fe62b37ac2995c1" providerId="LiveId" clId="{9789CE20-DC54-44A0-BBC8-989A31F2C1A9}" dt="2025-01-30T19:47:20.461" v="128" actId="1035"/>
          <ac:spMkLst>
            <pc:docMk/>
            <pc:sldMk cId="2982339042" sldId="368"/>
            <ac:spMk id="4" creationId="{1D0F0270-EEC2-3462-753C-F857A422002E}"/>
          </ac:spMkLst>
        </pc:spChg>
        <pc:spChg chg="mod">
          <ac:chgData name="Theresa Richards" userId="4fe62b37ac2995c1" providerId="LiveId" clId="{9789CE20-DC54-44A0-BBC8-989A31F2C1A9}" dt="2025-01-30T19:47:10.369" v="123" actId="1037"/>
          <ac:spMkLst>
            <pc:docMk/>
            <pc:sldMk cId="2982339042" sldId="368"/>
            <ac:spMk id="9" creationId="{AC9E1C45-DEDB-A26D-AEFA-573EFDE89141}"/>
          </ac:spMkLst>
        </pc:spChg>
      </pc:sldChg>
    </pc:docChg>
  </pc:docChgLst>
  <pc:docChgLst>
    <pc:chgData name="Theresa Richards" userId="4fe62b37ac2995c1" providerId="LiveId" clId="{48F04009-E328-4BB9-B689-79905E9331B0}"/>
    <pc:docChg chg="undo custSel addSld delSld modSld modMainMaster">
      <pc:chgData name="Theresa Richards" userId="4fe62b37ac2995c1" providerId="LiveId" clId="{48F04009-E328-4BB9-B689-79905E9331B0}" dt="2024-09-30T13:48:11.473" v="1284" actId="20577"/>
      <pc:docMkLst>
        <pc:docMk/>
      </pc:docMkLst>
      <pc:sldChg chg="addSp delSp modSp mod setBg">
        <pc:chgData name="Theresa Richards" userId="4fe62b37ac2995c1" providerId="LiveId" clId="{48F04009-E328-4BB9-B689-79905E9331B0}" dt="2024-09-30T13:48:11.473" v="1284" actId="20577"/>
        <pc:sldMkLst>
          <pc:docMk/>
          <pc:sldMk cId="2982339042" sldId="368"/>
        </pc:sldMkLst>
      </pc:sldChg>
      <pc:sldChg chg="addSp delSp modSp del mod delDesignElem">
        <pc:chgData name="Theresa Richards" userId="4fe62b37ac2995c1" providerId="LiveId" clId="{48F04009-E328-4BB9-B689-79905E9331B0}" dt="2024-09-30T13:38:33.584" v="1031" actId="47"/>
        <pc:sldMkLst>
          <pc:docMk/>
          <pc:sldMk cId="483643037" sldId="374"/>
        </pc:sldMkLst>
      </pc:sldChg>
      <pc:sldChg chg="add del setBg">
        <pc:chgData name="Theresa Richards" userId="4fe62b37ac2995c1" providerId="LiveId" clId="{48F04009-E328-4BB9-B689-79905E9331B0}" dt="2024-09-30T13:23:46.054" v="931"/>
        <pc:sldMkLst>
          <pc:docMk/>
          <pc:sldMk cId="2734475370" sldId="375"/>
        </pc:sldMkLst>
      </pc:sldChg>
      <pc:sldChg chg="modSp add mod setBg">
        <pc:chgData name="Theresa Richards" userId="4fe62b37ac2995c1" providerId="LiveId" clId="{48F04009-E328-4BB9-B689-79905E9331B0}" dt="2024-09-30T13:27:51.703" v="963"/>
        <pc:sldMkLst>
          <pc:docMk/>
          <pc:sldMk cId="4041839547" sldId="375"/>
        </pc:sldMkLst>
      </pc:sldChg>
      <pc:sldMasterChg chg="setBg delSldLayout modSldLayout">
        <pc:chgData name="Theresa Richards" userId="4fe62b37ac2995c1" providerId="LiveId" clId="{48F04009-E328-4BB9-B689-79905E9331B0}" dt="2024-09-30T13:38:33.584" v="1031" actId="47"/>
        <pc:sldMasterMkLst>
          <pc:docMk/>
          <pc:sldMasterMk cId="2715859259" sldId="2147483684"/>
        </pc:sldMasterMkLst>
        <pc:sldLayoutChg chg="setBg">
          <pc:chgData name="Theresa Richards" userId="4fe62b37ac2995c1" providerId="LiveId" clId="{48F04009-E328-4BB9-B689-79905E9331B0}" dt="2024-09-30T13:35:29.105" v="973"/>
          <pc:sldLayoutMkLst>
            <pc:docMk/>
            <pc:sldMasterMk cId="2715859259" sldId="2147483684"/>
            <pc:sldLayoutMk cId="1189614887" sldId="2147483665"/>
          </pc:sldLayoutMkLst>
        </pc:sldLayoutChg>
        <pc:sldLayoutChg chg="setBg">
          <pc:chgData name="Theresa Richards" userId="4fe62b37ac2995c1" providerId="LiveId" clId="{48F04009-E328-4BB9-B689-79905E9331B0}" dt="2024-09-30T13:35:29.105" v="973"/>
          <pc:sldLayoutMkLst>
            <pc:docMk/>
            <pc:sldMasterMk cId="2715859259" sldId="2147483684"/>
            <pc:sldLayoutMk cId="881506205" sldId="2147483685"/>
          </pc:sldLayoutMkLst>
        </pc:sldLayoutChg>
        <pc:sldLayoutChg chg="setBg">
          <pc:chgData name="Theresa Richards" userId="4fe62b37ac2995c1" providerId="LiveId" clId="{48F04009-E328-4BB9-B689-79905E9331B0}" dt="2024-09-30T13:35:29.105" v="973"/>
          <pc:sldLayoutMkLst>
            <pc:docMk/>
            <pc:sldMasterMk cId="2715859259" sldId="2147483684"/>
            <pc:sldLayoutMk cId="1838214982" sldId="2147483686"/>
          </pc:sldLayoutMkLst>
        </pc:sldLayoutChg>
        <pc:sldLayoutChg chg="setBg">
          <pc:chgData name="Theresa Richards" userId="4fe62b37ac2995c1" providerId="LiveId" clId="{48F04009-E328-4BB9-B689-79905E9331B0}" dt="2024-09-30T13:35:29.105" v="973"/>
          <pc:sldLayoutMkLst>
            <pc:docMk/>
            <pc:sldMasterMk cId="2715859259" sldId="2147483684"/>
            <pc:sldLayoutMk cId="4117039672" sldId="2147483687"/>
          </pc:sldLayoutMkLst>
        </pc:sldLayoutChg>
        <pc:sldLayoutChg chg="setBg">
          <pc:chgData name="Theresa Richards" userId="4fe62b37ac2995c1" providerId="LiveId" clId="{48F04009-E328-4BB9-B689-79905E9331B0}" dt="2024-09-30T13:35:29.105" v="973"/>
          <pc:sldLayoutMkLst>
            <pc:docMk/>
            <pc:sldMasterMk cId="2715859259" sldId="2147483684"/>
            <pc:sldLayoutMk cId="2773103500" sldId="2147483688"/>
          </pc:sldLayoutMkLst>
        </pc:sldLayoutChg>
        <pc:sldLayoutChg chg="setBg">
          <pc:chgData name="Theresa Richards" userId="4fe62b37ac2995c1" providerId="LiveId" clId="{48F04009-E328-4BB9-B689-79905E9331B0}" dt="2024-09-30T13:35:29.105" v="973"/>
          <pc:sldLayoutMkLst>
            <pc:docMk/>
            <pc:sldMasterMk cId="2715859259" sldId="2147483684"/>
            <pc:sldLayoutMk cId="483181413" sldId="2147483689"/>
          </pc:sldLayoutMkLst>
        </pc:sldLayoutChg>
        <pc:sldLayoutChg chg="setBg">
          <pc:chgData name="Theresa Richards" userId="4fe62b37ac2995c1" providerId="LiveId" clId="{48F04009-E328-4BB9-B689-79905E9331B0}" dt="2024-09-30T13:35:29.105" v="973"/>
          <pc:sldLayoutMkLst>
            <pc:docMk/>
            <pc:sldMasterMk cId="2715859259" sldId="2147483684"/>
            <pc:sldLayoutMk cId="395142799" sldId="2147483690"/>
          </pc:sldLayoutMkLst>
        </pc:sldLayoutChg>
        <pc:sldLayoutChg chg="setBg">
          <pc:chgData name="Theresa Richards" userId="4fe62b37ac2995c1" providerId="LiveId" clId="{48F04009-E328-4BB9-B689-79905E9331B0}" dt="2024-09-30T13:35:29.105" v="973"/>
          <pc:sldLayoutMkLst>
            <pc:docMk/>
            <pc:sldMasterMk cId="2715859259" sldId="2147483684"/>
            <pc:sldLayoutMk cId="3489471957" sldId="2147483691"/>
          </pc:sldLayoutMkLst>
        </pc:sldLayoutChg>
        <pc:sldLayoutChg chg="setBg">
          <pc:chgData name="Theresa Richards" userId="4fe62b37ac2995c1" providerId="LiveId" clId="{48F04009-E328-4BB9-B689-79905E9331B0}" dt="2024-09-30T13:35:29.105" v="973"/>
          <pc:sldLayoutMkLst>
            <pc:docMk/>
            <pc:sldMasterMk cId="2715859259" sldId="2147483684"/>
            <pc:sldLayoutMk cId="2224966255" sldId="2147483692"/>
          </pc:sldLayoutMkLst>
        </pc:sldLayoutChg>
        <pc:sldLayoutChg chg="setBg">
          <pc:chgData name="Theresa Richards" userId="4fe62b37ac2995c1" providerId="LiveId" clId="{48F04009-E328-4BB9-B689-79905E9331B0}" dt="2024-09-30T13:35:29.105" v="973"/>
          <pc:sldLayoutMkLst>
            <pc:docMk/>
            <pc:sldMasterMk cId="2715859259" sldId="2147483684"/>
            <pc:sldLayoutMk cId="976369409" sldId="2147483693"/>
          </pc:sldLayoutMkLst>
        </pc:sldLayoutChg>
        <pc:sldLayoutChg chg="setBg">
          <pc:chgData name="Theresa Richards" userId="4fe62b37ac2995c1" providerId="LiveId" clId="{48F04009-E328-4BB9-B689-79905E9331B0}" dt="2024-09-30T13:35:29.105" v="973"/>
          <pc:sldLayoutMkLst>
            <pc:docMk/>
            <pc:sldMasterMk cId="2715859259" sldId="2147483684"/>
            <pc:sldLayoutMk cId="4209305144" sldId="2147483694"/>
          </pc:sldLayoutMkLst>
        </pc:sldLayoutChg>
        <pc:sldLayoutChg chg="setBg">
          <pc:chgData name="Theresa Richards" userId="4fe62b37ac2995c1" providerId="LiveId" clId="{48F04009-E328-4BB9-B689-79905E9331B0}" dt="2024-09-30T13:35:29.105" v="973"/>
          <pc:sldLayoutMkLst>
            <pc:docMk/>
            <pc:sldMasterMk cId="2715859259" sldId="2147483684"/>
            <pc:sldLayoutMk cId="2506078284" sldId="2147483695"/>
          </pc:sldLayoutMkLst>
        </pc:sldLayoutChg>
        <pc:sldLayoutChg chg="del setBg">
          <pc:chgData name="Theresa Richards" userId="4fe62b37ac2995c1" providerId="LiveId" clId="{48F04009-E328-4BB9-B689-79905E9331B0}" dt="2024-09-30T13:38:33.584" v="1031" actId="47"/>
          <pc:sldLayoutMkLst>
            <pc:docMk/>
            <pc:sldMasterMk cId="2715859259" sldId="2147483684"/>
            <pc:sldLayoutMk cId="3081514823" sldId="2147483696"/>
          </pc:sldLayoutMkLst>
        </pc:sldLayoutChg>
      </pc:sldMasterChg>
      <pc:sldMasterChg chg="setBg modSldLayout">
        <pc:chgData name="Theresa Richards" userId="4fe62b37ac2995c1" providerId="LiveId" clId="{48F04009-E328-4BB9-B689-79905E9331B0}" dt="2024-09-30T13:35:29.105" v="973"/>
        <pc:sldMasterMkLst>
          <pc:docMk/>
          <pc:sldMasterMk cId="163460339" sldId="2147483697"/>
        </pc:sldMasterMkLst>
        <pc:sldLayoutChg chg="setBg">
          <pc:chgData name="Theresa Richards" userId="4fe62b37ac2995c1" providerId="LiveId" clId="{48F04009-E328-4BB9-B689-79905E9331B0}" dt="2024-09-30T13:35:29.105" v="973"/>
          <pc:sldLayoutMkLst>
            <pc:docMk/>
            <pc:sldMasterMk cId="163460339" sldId="2147483697"/>
            <pc:sldLayoutMk cId="1691419665" sldId="2147483677"/>
          </pc:sldLayoutMkLst>
        </pc:sldLayoutChg>
        <pc:sldLayoutChg chg="setBg">
          <pc:chgData name="Theresa Richards" userId="4fe62b37ac2995c1" providerId="LiveId" clId="{48F04009-E328-4BB9-B689-79905E9331B0}" dt="2024-09-30T13:35:29.105" v="973"/>
          <pc:sldLayoutMkLst>
            <pc:docMk/>
            <pc:sldMasterMk cId="163460339" sldId="2147483697"/>
            <pc:sldLayoutMk cId="2689346634" sldId="2147483678"/>
          </pc:sldLayoutMkLst>
        </pc:sldLayoutChg>
        <pc:sldLayoutChg chg="setBg">
          <pc:chgData name="Theresa Richards" userId="4fe62b37ac2995c1" providerId="LiveId" clId="{48F04009-E328-4BB9-B689-79905E9331B0}" dt="2024-09-30T13:35:29.105" v="973"/>
          <pc:sldLayoutMkLst>
            <pc:docMk/>
            <pc:sldMasterMk cId="163460339" sldId="2147483697"/>
            <pc:sldLayoutMk cId="3127640241" sldId="2147483698"/>
          </pc:sldLayoutMkLst>
        </pc:sldLayoutChg>
        <pc:sldLayoutChg chg="setBg">
          <pc:chgData name="Theresa Richards" userId="4fe62b37ac2995c1" providerId="LiveId" clId="{48F04009-E328-4BB9-B689-79905E9331B0}" dt="2024-09-30T13:35:29.105" v="973"/>
          <pc:sldLayoutMkLst>
            <pc:docMk/>
            <pc:sldMasterMk cId="163460339" sldId="2147483697"/>
            <pc:sldLayoutMk cId="2201709167" sldId="2147483699"/>
          </pc:sldLayoutMkLst>
        </pc:sldLayoutChg>
        <pc:sldLayoutChg chg="setBg">
          <pc:chgData name="Theresa Richards" userId="4fe62b37ac2995c1" providerId="LiveId" clId="{48F04009-E328-4BB9-B689-79905E9331B0}" dt="2024-09-30T13:35:29.105" v="973"/>
          <pc:sldLayoutMkLst>
            <pc:docMk/>
            <pc:sldMasterMk cId="163460339" sldId="2147483697"/>
            <pc:sldLayoutMk cId="2111681435" sldId="2147483700"/>
          </pc:sldLayoutMkLst>
        </pc:sldLayoutChg>
        <pc:sldLayoutChg chg="setBg">
          <pc:chgData name="Theresa Richards" userId="4fe62b37ac2995c1" providerId="LiveId" clId="{48F04009-E328-4BB9-B689-79905E9331B0}" dt="2024-09-30T13:35:29.105" v="973"/>
          <pc:sldLayoutMkLst>
            <pc:docMk/>
            <pc:sldMasterMk cId="163460339" sldId="2147483697"/>
            <pc:sldLayoutMk cId="2712865164" sldId="2147483701"/>
          </pc:sldLayoutMkLst>
        </pc:sldLayoutChg>
        <pc:sldLayoutChg chg="setBg">
          <pc:chgData name="Theresa Richards" userId="4fe62b37ac2995c1" providerId="LiveId" clId="{48F04009-E328-4BB9-B689-79905E9331B0}" dt="2024-09-30T13:35:29.105" v="973"/>
          <pc:sldLayoutMkLst>
            <pc:docMk/>
            <pc:sldMasterMk cId="163460339" sldId="2147483697"/>
            <pc:sldLayoutMk cId="1257856449" sldId="2147483702"/>
          </pc:sldLayoutMkLst>
        </pc:sldLayoutChg>
        <pc:sldLayoutChg chg="setBg">
          <pc:chgData name="Theresa Richards" userId="4fe62b37ac2995c1" providerId="LiveId" clId="{48F04009-E328-4BB9-B689-79905E9331B0}" dt="2024-09-30T13:35:29.105" v="973"/>
          <pc:sldLayoutMkLst>
            <pc:docMk/>
            <pc:sldMasterMk cId="163460339" sldId="2147483697"/>
            <pc:sldLayoutMk cId="3827116792" sldId="2147483703"/>
          </pc:sldLayoutMkLst>
        </pc:sldLayoutChg>
        <pc:sldLayoutChg chg="setBg">
          <pc:chgData name="Theresa Richards" userId="4fe62b37ac2995c1" providerId="LiveId" clId="{48F04009-E328-4BB9-B689-79905E9331B0}" dt="2024-09-30T13:35:29.105" v="973"/>
          <pc:sldLayoutMkLst>
            <pc:docMk/>
            <pc:sldMasterMk cId="163460339" sldId="2147483697"/>
            <pc:sldLayoutMk cId="3218622384" sldId="2147483704"/>
          </pc:sldLayoutMkLst>
        </pc:sldLayoutChg>
        <pc:sldLayoutChg chg="setBg">
          <pc:chgData name="Theresa Richards" userId="4fe62b37ac2995c1" providerId="LiveId" clId="{48F04009-E328-4BB9-B689-79905E9331B0}" dt="2024-09-30T13:35:29.105" v="973"/>
          <pc:sldLayoutMkLst>
            <pc:docMk/>
            <pc:sldMasterMk cId="163460339" sldId="2147483697"/>
            <pc:sldLayoutMk cId="2406308318" sldId="2147483705"/>
          </pc:sldLayoutMkLst>
        </pc:sldLayoutChg>
        <pc:sldLayoutChg chg="setBg">
          <pc:chgData name="Theresa Richards" userId="4fe62b37ac2995c1" providerId="LiveId" clId="{48F04009-E328-4BB9-B689-79905E9331B0}" dt="2024-09-30T13:35:29.105" v="973"/>
          <pc:sldLayoutMkLst>
            <pc:docMk/>
            <pc:sldMasterMk cId="163460339" sldId="2147483697"/>
            <pc:sldLayoutMk cId="783800155" sldId="2147483706"/>
          </pc:sldLayoutMkLst>
        </pc:sldLayoutChg>
        <pc:sldLayoutChg chg="setBg">
          <pc:chgData name="Theresa Richards" userId="4fe62b37ac2995c1" providerId="LiveId" clId="{48F04009-E328-4BB9-B689-79905E9331B0}" dt="2024-09-30T13:35:29.105" v="973"/>
          <pc:sldLayoutMkLst>
            <pc:docMk/>
            <pc:sldMasterMk cId="163460339" sldId="2147483697"/>
            <pc:sldLayoutMk cId="110411640" sldId="2147483707"/>
          </pc:sldLayoutMkLst>
        </pc:sldLayoutChg>
        <pc:sldLayoutChg chg="setBg">
          <pc:chgData name="Theresa Richards" userId="4fe62b37ac2995c1" providerId="LiveId" clId="{48F04009-E328-4BB9-B689-79905E9331B0}" dt="2024-09-30T13:35:29.105" v="973"/>
          <pc:sldLayoutMkLst>
            <pc:docMk/>
            <pc:sldMasterMk cId="163460339" sldId="2147483697"/>
            <pc:sldLayoutMk cId="208521353" sldId="2147483708"/>
          </pc:sldLayoutMkLst>
        </pc:sldLayoutChg>
      </pc:sldMasterChg>
    </pc:docChg>
  </pc:docChgLst>
  <pc:docChgLst>
    <pc:chgData name="Theresa Richards" userId="4fe62b37ac2995c1" providerId="LiveId" clId="{F76F0F92-0E5C-42EB-9BF5-B3587F4B0475}"/>
    <pc:docChg chg="undo redo custSel delSld modSld delMainMaster">
      <pc:chgData name="Theresa Richards" userId="4fe62b37ac2995c1" providerId="LiveId" clId="{F76F0F92-0E5C-42EB-9BF5-B3587F4B0475}" dt="2024-10-30T13:30:14.726" v="296" actId="20577"/>
      <pc:docMkLst>
        <pc:docMk/>
      </pc:docMkLst>
      <pc:sldChg chg="addSp delSp modSp mod">
        <pc:chgData name="Theresa Richards" userId="4fe62b37ac2995c1" providerId="LiveId" clId="{F76F0F92-0E5C-42EB-9BF5-B3587F4B0475}" dt="2024-10-30T13:30:14.726" v="296" actId="20577"/>
        <pc:sldMkLst>
          <pc:docMk/>
          <pc:sldMk cId="2982339042" sldId="368"/>
        </pc:sldMkLst>
      </pc:sldChg>
      <pc:sldChg chg="modSp del mod">
        <pc:chgData name="Theresa Richards" userId="4fe62b37ac2995c1" providerId="LiveId" clId="{F76F0F92-0E5C-42EB-9BF5-B3587F4B0475}" dt="2024-10-30T13:27:20.292" v="195" actId="47"/>
        <pc:sldMkLst>
          <pc:docMk/>
          <pc:sldMk cId="4041839547" sldId="375"/>
        </pc:sldMkLst>
      </pc:sldChg>
      <pc:sldMasterChg chg="del delSldLayout">
        <pc:chgData name="Theresa Richards" userId="4fe62b37ac2995c1" providerId="LiveId" clId="{F76F0F92-0E5C-42EB-9BF5-B3587F4B0475}" dt="2024-10-30T13:27:20.292" v="195" actId="47"/>
        <pc:sldMasterMkLst>
          <pc:docMk/>
          <pc:sldMasterMk cId="2715859259" sldId="2147483684"/>
        </pc:sldMasterMkLst>
        <pc:sldLayoutChg chg="del">
          <pc:chgData name="Theresa Richards" userId="4fe62b37ac2995c1" providerId="LiveId" clId="{F76F0F92-0E5C-42EB-9BF5-B3587F4B0475}" dt="2024-10-30T13:27:20.292" v="195" actId="47"/>
          <pc:sldLayoutMkLst>
            <pc:docMk/>
            <pc:sldMasterMk cId="2715859259" sldId="2147483684"/>
            <pc:sldLayoutMk cId="1189614887" sldId="2147483665"/>
          </pc:sldLayoutMkLst>
        </pc:sldLayoutChg>
        <pc:sldLayoutChg chg="del">
          <pc:chgData name="Theresa Richards" userId="4fe62b37ac2995c1" providerId="LiveId" clId="{F76F0F92-0E5C-42EB-9BF5-B3587F4B0475}" dt="2024-10-30T13:27:20.292" v="195" actId="47"/>
          <pc:sldLayoutMkLst>
            <pc:docMk/>
            <pc:sldMasterMk cId="2715859259" sldId="2147483684"/>
            <pc:sldLayoutMk cId="881506205" sldId="2147483685"/>
          </pc:sldLayoutMkLst>
        </pc:sldLayoutChg>
        <pc:sldLayoutChg chg="del">
          <pc:chgData name="Theresa Richards" userId="4fe62b37ac2995c1" providerId="LiveId" clId="{F76F0F92-0E5C-42EB-9BF5-B3587F4B0475}" dt="2024-10-30T13:27:20.292" v="195" actId="47"/>
          <pc:sldLayoutMkLst>
            <pc:docMk/>
            <pc:sldMasterMk cId="2715859259" sldId="2147483684"/>
            <pc:sldLayoutMk cId="1838214982" sldId="2147483686"/>
          </pc:sldLayoutMkLst>
        </pc:sldLayoutChg>
        <pc:sldLayoutChg chg="del">
          <pc:chgData name="Theresa Richards" userId="4fe62b37ac2995c1" providerId="LiveId" clId="{F76F0F92-0E5C-42EB-9BF5-B3587F4B0475}" dt="2024-10-30T13:27:20.292" v="195" actId="47"/>
          <pc:sldLayoutMkLst>
            <pc:docMk/>
            <pc:sldMasterMk cId="2715859259" sldId="2147483684"/>
            <pc:sldLayoutMk cId="4117039672" sldId="2147483687"/>
          </pc:sldLayoutMkLst>
        </pc:sldLayoutChg>
        <pc:sldLayoutChg chg="del">
          <pc:chgData name="Theresa Richards" userId="4fe62b37ac2995c1" providerId="LiveId" clId="{F76F0F92-0E5C-42EB-9BF5-B3587F4B0475}" dt="2024-10-30T13:27:20.292" v="195" actId="47"/>
          <pc:sldLayoutMkLst>
            <pc:docMk/>
            <pc:sldMasterMk cId="2715859259" sldId="2147483684"/>
            <pc:sldLayoutMk cId="2773103500" sldId="2147483688"/>
          </pc:sldLayoutMkLst>
        </pc:sldLayoutChg>
        <pc:sldLayoutChg chg="del">
          <pc:chgData name="Theresa Richards" userId="4fe62b37ac2995c1" providerId="LiveId" clId="{F76F0F92-0E5C-42EB-9BF5-B3587F4B0475}" dt="2024-10-30T13:27:20.292" v="195" actId="47"/>
          <pc:sldLayoutMkLst>
            <pc:docMk/>
            <pc:sldMasterMk cId="2715859259" sldId="2147483684"/>
            <pc:sldLayoutMk cId="483181413" sldId="2147483689"/>
          </pc:sldLayoutMkLst>
        </pc:sldLayoutChg>
        <pc:sldLayoutChg chg="del">
          <pc:chgData name="Theresa Richards" userId="4fe62b37ac2995c1" providerId="LiveId" clId="{F76F0F92-0E5C-42EB-9BF5-B3587F4B0475}" dt="2024-10-30T13:27:20.292" v="195" actId="47"/>
          <pc:sldLayoutMkLst>
            <pc:docMk/>
            <pc:sldMasterMk cId="2715859259" sldId="2147483684"/>
            <pc:sldLayoutMk cId="395142799" sldId="2147483690"/>
          </pc:sldLayoutMkLst>
        </pc:sldLayoutChg>
        <pc:sldLayoutChg chg="del">
          <pc:chgData name="Theresa Richards" userId="4fe62b37ac2995c1" providerId="LiveId" clId="{F76F0F92-0E5C-42EB-9BF5-B3587F4B0475}" dt="2024-10-30T13:27:20.292" v="195" actId="47"/>
          <pc:sldLayoutMkLst>
            <pc:docMk/>
            <pc:sldMasterMk cId="2715859259" sldId="2147483684"/>
            <pc:sldLayoutMk cId="3489471957" sldId="2147483691"/>
          </pc:sldLayoutMkLst>
        </pc:sldLayoutChg>
        <pc:sldLayoutChg chg="del">
          <pc:chgData name="Theresa Richards" userId="4fe62b37ac2995c1" providerId="LiveId" clId="{F76F0F92-0E5C-42EB-9BF5-B3587F4B0475}" dt="2024-10-30T13:27:20.292" v="195" actId="47"/>
          <pc:sldLayoutMkLst>
            <pc:docMk/>
            <pc:sldMasterMk cId="2715859259" sldId="2147483684"/>
            <pc:sldLayoutMk cId="2224966255" sldId="2147483692"/>
          </pc:sldLayoutMkLst>
        </pc:sldLayoutChg>
        <pc:sldLayoutChg chg="del">
          <pc:chgData name="Theresa Richards" userId="4fe62b37ac2995c1" providerId="LiveId" clId="{F76F0F92-0E5C-42EB-9BF5-B3587F4B0475}" dt="2024-10-30T13:27:20.292" v="195" actId="47"/>
          <pc:sldLayoutMkLst>
            <pc:docMk/>
            <pc:sldMasterMk cId="2715859259" sldId="2147483684"/>
            <pc:sldLayoutMk cId="976369409" sldId="2147483693"/>
          </pc:sldLayoutMkLst>
        </pc:sldLayoutChg>
        <pc:sldLayoutChg chg="del">
          <pc:chgData name="Theresa Richards" userId="4fe62b37ac2995c1" providerId="LiveId" clId="{F76F0F92-0E5C-42EB-9BF5-B3587F4B0475}" dt="2024-10-30T13:27:20.292" v="195" actId="47"/>
          <pc:sldLayoutMkLst>
            <pc:docMk/>
            <pc:sldMasterMk cId="2715859259" sldId="2147483684"/>
            <pc:sldLayoutMk cId="4209305144" sldId="2147483694"/>
          </pc:sldLayoutMkLst>
        </pc:sldLayoutChg>
        <pc:sldLayoutChg chg="del">
          <pc:chgData name="Theresa Richards" userId="4fe62b37ac2995c1" providerId="LiveId" clId="{F76F0F92-0E5C-42EB-9BF5-B3587F4B0475}" dt="2024-10-30T13:27:20.292" v="195" actId="47"/>
          <pc:sldLayoutMkLst>
            <pc:docMk/>
            <pc:sldMasterMk cId="2715859259" sldId="2147483684"/>
            <pc:sldLayoutMk cId="2506078284" sldId="214748369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B356F2-546D-4F18-B4FC-7FE0E60D720C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1143000"/>
            <a:ext cx="61722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3B867B-2859-434D-BA37-C89C4AACC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106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65606" rtl="0" eaLnBrk="1" latinLnBrk="0" hangingPunct="1">
      <a:defRPr sz="1267" kern="1200">
        <a:solidFill>
          <a:schemeClr val="tx1"/>
        </a:solidFill>
        <a:latin typeface="+mn-lt"/>
        <a:ea typeface="+mn-ea"/>
        <a:cs typeface="+mn-cs"/>
      </a:defRPr>
    </a:lvl1pPr>
    <a:lvl2pPr marL="482803" algn="l" defTabSz="965606" rtl="0" eaLnBrk="1" latinLnBrk="0" hangingPunct="1">
      <a:defRPr sz="1267" kern="1200">
        <a:solidFill>
          <a:schemeClr val="tx1"/>
        </a:solidFill>
        <a:latin typeface="+mn-lt"/>
        <a:ea typeface="+mn-ea"/>
        <a:cs typeface="+mn-cs"/>
      </a:defRPr>
    </a:lvl2pPr>
    <a:lvl3pPr marL="965606" algn="l" defTabSz="965606" rtl="0" eaLnBrk="1" latinLnBrk="0" hangingPunct="1">
      <a:defRPr sz="1267" kern="1200">
        <a:solidFill>
          <a:schemeClr val="tx1"/>
        </a:solidFill>
        <a:latin typeface="+mn-lt"/>
        <a:ea typeface="+mn-ea"/>
        <a:cs typeface="+mn-cs"/>
      </a:defRPr>
    </a:lvl3pPr>
    <a:lvl4pPr marL="1448410" algn="l" defTabSz="965606" rtl="0" eaLnBrk="1" latinLnBrk="0" hangingPunct="1">
      <a:defRPr sz="1267" kern="1200">
        <a:solidFill>
          <a:schemeClr val="tx1"/>
        </a:solidFill>
        <a:latin typeface="+mn-lt"/>
        <a:ea typeface="+mn-ea"/>
        <a:cs typeface="+mn-cs"/>
      </a:defRPr>
    </a:lvl4pPr>
    <a:lvl5pPr marL="1931213" algn="l" defTabSz="965606" rtl="0" eaLnBrk="1" latinLnBrk="0" hangingPunct="1">
      <a:defRPr sz="1267" kern="1200">
        <a:solidFill>
          <a:schemeClr val="tx1"/>
        </a:solidFill>
        <a:latin typeface="+mn-lt"/>
        <a:ea typeface="+mn-ea"/>
        <a:cs typeface="+mn-cs"/>
      </a:defRPr>
    </a:lvl5pPr>
    <a:lvl6pPr marL="2414016" algn="l" defTabSz="965606" rtl="0" eaLnBrk="1" latinLnBrk="0" hangingPunct="1">
      <a:defRPr sz="1267" kern="1200">
        <a:solidFill>
          <a:schemeClr val="tx1"/>
        </a:solidFill>
        <a:latin typeface="+mn-lt"/>
        <a:ea typeface="+mn-ea"/>
        <a:cs typeface="+mn-cs"/>
      </a:defRPr>
    </a:lvl6pPr>
    <a:lvl7pPr marL="2896819" algn="l" defTabSz="965606" rtl="0" eaLnBrk="1" latinLnBrk="0" hangingPunct="1">
      <a:defRPr sz="1267" kern="1200">
        <a:solidFill>
          <a:schemeClr val="tx1"/>
        </a:solidFill>
        <a:latin typeface="+mn-lt"/>
        <a:ea typeface="+mn-ea"/>
        <a:cs typeface="+mn-cs"/>
      </a:defRPr>
    </a:lvl7pPr>
    <a:lvl8pPr marL="3379622" algn="l" defTabSz="965606" rtl="0" eaLnBrk="1" latinLnBrk="0" hangingPunct="1">
      <a:defRPr sz="1267" kern="1200">
        <a:solidFill>
          <a:schemeClr val="tx1"/>
        </a:solidFill>
        <a:latin typeface="+mn-lt"/>
        <a:ea typeface="+mn-ea"/>
        <a:cs typeface="+mn-cs"/>
      </a:defRPr>
    </a:lvl8pPr>
    <a:lvl9pPr marL="3862426" algn="l" defTabSz="965606" rtl="0" eaLnBrk="1" latinLnBrk="0" hangingPunct="1">
      <a:defRPr sz="126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3B867B-2859-434D-BA37-C89C4AACCE3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366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1047539"/>
            <a:ext cx="9601200" cy="2228427"/>
          </a:xfrm>
        </p:spPr>
        <p:txBody>
          <a:bodyPr anchor="b"/>
          <a:lstStyle>
            <a:lvl1pPr algn="ctr"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3361902"/>
            <a:ext cx="9601200" cy="1545378"/>
          </a:xfrm>
        </p:spPr>
        <p:txBody>
          <a:bodyPr/>
          <a:lstStyle>
            <a:lvl1pPr marL="0" indent="0" algn="ctr">
              <a:buNone/>
              <a:defRPr sz="2240"/>
            </a:lvl1pPr>
            <a:lvl2pPr marL="426705" indent="0" algn="ctr">
              <a:buNone/>
              <a:defRPr sz="1867"/>
            </a:lvl2pPr>
            <a:lvl3pPr marL="853410" indent="0" algn="ctr">
              <a:buNone/>
              <a:defRPr sz="1680"/>
            </a:lvl3pPr>
            <a:lvl4pPr marL="1280114" indent="0" algn="ctr">
              <a:buNone/>
              <a:defRPr sz="1493"/>
            </a:lvl4pPr>
            <a:lvl5pPr marL="1706819" indent="0" algn="ctr">
              <a:buNone/>
              <a:defRPr sz="1493"/>
            </a:lvl5pPr>
            <a:lvl6pPr marL="2133524" indent="0" algn="ctr">
              <a:buNone/>
              <a:defRPr sz="1493"/>
            </a:lvl6pPr>
            <a:lvl7pPr marL="2560229" indent="0" algn="ctr">
              <a:buNone/>
              <a:defRPr sz="1493"/>
            </a:lvl7pPr>
            <a:lvl8pPr marL="2986933" indent="0" algn="ctr">
              <a:buNone/>
              <a:defRPr sz="1493"/>
            </a:lvl8pPr>
            <a:lvl9pPr marL="3413638" indent="0" algn="ctr">
              <a:buNone/>
              <a:defRPr sz="149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7D4FD-7530-CC45-A783-A1FFC3FF34F6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0E17-1795-CB46-9F3B-8E59E2EB5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640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7D4FD-7530-CC45-A783-A1FFC3FF34F6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0E17-1795-CB46-9F3B-8E59E2EB5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709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1595756"/>
            <a:ext cx="11041380" cy="2662555"/>
          </a:xfrm>
        </p:spPr>
        <p:txBody>
          <a:bodyPr anchor="b"/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4283499"/>
            <a:ext cx="11041380" cy="1400175"/>
          </a:xfrm>
        </p:spPr>
        <p:txBody>
          <a:bodyPr/>
          <a:lstStyle>
            <a:lvl1pPr marL="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1pPr>
            <a:lvl2pPr marL="426705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2pPr>
            <a:lvl3pPr marL="85341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3pPr>
            <a:lvl4pPr marL="1280114" indent="0">
              <a:buNone/>
              <a:defRPr sz="1493">
                <a:solidFill>
                  <a:schemeClr val="tx1">
                    <a:tint val="75000"/>
                  </a:schemeClr>
                </a:solidFill>
              </a:defRPr>
            </a:lvl4pPr>
            <a:lvl5pPr marL="1706819" indent="0">
              <a:buNone/>
              <a:defRPr sz="1493">
                <a:solidFill>
                  <a:schemeClr val="tx1">
                    <a:tint val="75000"/>
                  </a:schemeClr>
                </a:solidFill>
              </a:defRPr>
            </a:lvl5pPr>
            <a:lvl6pPr marL="2133524" indent="0">
              <a:buNone/>
              <a:defRPr sz="1493">
                <a:solidFill>
                  <a:schemeClr val="tx1">
                    <a:tint val="75000"/>
                  </a:schemeClr>
                </a:solidFill>
              </a:defRPr>
            </a:lvl6pPr>
            <a:lvl7pPr marL="2560229" indent="0">
              <a:buNone/>
              <a:defRPr sz="1493">
                <a:solidFill>
                  <a:schemeClr val="tx1">
                    <a:tint val="75000"/>
                  </a:schemeClr>
                </a:solidFill>
              </a:defRPr>
            </a:lvl7pPr>
            <a:lvl8pPr marL="2986933" indent="0">
              <a:buNone/>
              <a:defRPr sz="1493">
                <a:solidFill>
                  <a:schemeClr val="tx1">
                    <a:tint val="75000"/>
                  </a:schemeClr>
                </a:solidFill>
              </a:defRPr>
            </a:lvl8pPr>
            <a:lvl9pPr marL="3413638" indent="0">
              <a:buNone/>
              <a:defRPr sz="149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7D4FD-7530-CC45-A783-A1FFC3FF34F6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0E17-1795-CB46-9F3B-8E59E2EB5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681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1703917"/>
            <a:ext cx="5440680" cy="40612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1703917"/>
            <a:ext cx="5440680" cy="40612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7D4FD-7530-CC45-A783-A1FFC3FF34F6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0E17-1795-CB46-9F3B-8E59E2EB5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865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340784"/>
            <a:ext cx="11041380" cy="12371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8" y="1569085"/>
            <a:ext cx="5415676" cy="768985"/>
          </a:xfrm>
        </p:spPr>
        <p:txBody>
          <a:bodyPr anchor="b"/>
          <a:lstStyle>
            <a:lvl1pPr marL="0" indent="0">
              <a:buNone/>
              <a:defRPr sz="2240" b="1"/>
            </a:lvl1pPr>
            <a:lvl2pPr marL="426705" indent="0">
              <a:buNone/>
              <a:defRPr sz="1867" b="1"/>
            </a:lvl2pPr>
            <a:lvl3pPr marL="853410" indent="0">
              <a:buNone/>
              <a:defRPr sz="1680" b="1"/>
            </a:lvl3pPr>
            <a:lvl4pPr marL="1280114" indent="0">
              <a:buNone/>
              <a:defRPr sz="1493" b="1"/>
            </a:lvl4pPr>
            <a:lvl5pPr marL="1706819" indent="0">
              <a:buNone/>
              <a:defRPr sz="1493" b="1"/>
            </a:lvl5pPr>
            <a:lvl6pPr marL="2133524" indent="0">
              <a:buNone/>
              <a:defRPr sz="1493" b="1"/>
            </a:lvl6pPr>
            <a:lvl7pPr marL="2560229" indent="0">
              <a:buNone/>
              <a:defRPr sz="1493" b="1"/>
            </a:lvl7pPr>
            <a:lvl8pPr marL="2986933" indent="0">
              <a:buNone/>
              <a:defRPr sz="1493" b="1"/>
            </a:lvl8pPr>
            <a:lvl9pPr marL="3413638" indent="0">
              <a:buNone/>
              <a:defRPr sz="149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8" y="2338070"/>
            <a:ext cx="5415676" cy="34389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0" y="1569085"/>
            <a:ext cx="5442347" cy="768985"/>
          </a:xfrm>
        </p:spPr>
        <p:txBody>
          <a:bodyPr anchor="b"/>
          <a:lstStyle>
            <a:lvl1pPr marL="0" indent="0">
              <a:buNone/>
              <a:defRPr sz="2240" b="1"/>
            </a:lvl1pPr>
            <a:lvl2pPr marL="426705" indent="0">
              <a:buNone/>
              <a:defRPr sz="1867" b="1"/>
            </a:lvl2pPr>
            <a:lvl3pPr marL="853410" indent="0">
              <a:buNone/>
              <a:defRPr sz="1680" b="1"/>
            </a:lvl3pPr>
            <a:lvl4pPr marL="1280114" indent="0">
              <a:buNone/>
              <a:defRPr sz="1493" b="1"/>
            </a:lvl4pPr>
            <a:lvl5pPr marL="1706819" indent="0">
              <a:buNone/>
              <a:defRPr sz="1493" b="1"/>
            </a:lvl5pPr>
            <a:lvl6pPr marL="2133524" indent="0">
              <a:buNone/>
              <a:defRPr sz="1493" b="1"/>
            </a:lvl6pPr>
            <a:lvl7pPr marL="2560229" indent="0">
              <a:buNone/>
              <a:defRPr sz="1493" b="1"/>
            </a:lvl7pPr>
            <a:lvl8pPr marL="2986933" indent="0">
              <a:buNone/>
              <a:defRPr sz="1493" b="1"/>
            </a:lvl8pPr>
            <a:lvl9pPr marL="3413638" indent="0">
              <a:buNone/>
              <a:defRPr sz="149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0" y="2338070"/>
            <a:ext cx="5442347" cy="34389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7D4FD-7530-CC45-A783-A1FFC3FF34F6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0E17-1795-CB46-9F3B-8E59E2EB5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856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7D4FD-7530-CC45-A783-A1FFC3FF34F6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0E17-1795-CB46-9F3B-8E59E2EB5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116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7D4FD-7530-CC45-A783-A1FFC3FF34F6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0E17-1795-CB46-9F3B-8E59E2EB5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622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426720"/>
            <a:ext cx="4128849" cy="1493520"/>
          </a:xfrm>
        </p:spPr>
        <p:txBody>
          <a:bodyPr anchor="b"/>
          <a:lstStyle>
            <a:lvl1pPr>
              <a:defRPr sz="298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921597"/>
            <a:ext cx="6480810" cy="4548717"/>
          </a:xfrm>
        </p:spPr>
        <p:txBody>
          <a:bodyPr/>
          <a:lstStyle>
            <a:lvl1pPr>
              <a:defRPr sz="2987"/>
            </a:lvl1pPr>
            <a:lvl2pPr>
              <a:defRPr sz="2613"/>
            </a:lvl2pPr>
            <a:lvl3pPr>
              <a:defRPr sz="2240"/>
            </a:lvl3pPr>
            <a:lvl4pPr>
              <a:defRPr sz="1867"/>
            </a:lvl4pPr>
            <a:lvl5pPr>
              <a:defRPr sz="1867"/>
            </a:lvl5pPr>
            <a:lvl6pPr>
              <a:defRPr sz="1867"/>
            </a:lvl6pPr>
            <a:lvl7pPr>
              <a:defRPr sz="1867"/>
            </a:lvl7pPr>
            <a:lvl8pPr>
              <a:defRPr sz="1867"/>
            </a:lvl8pPr>
            <a:lvl9pPr>
              <a:defRPr sz="18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1920240"/>
            <a:ext cx="4128849" cy="3557482"/>
          </a:xfrm>
        </p:spPr>
        <p:txBody>
          <a:bodyPr/>
          <a:lstStyle>
            <a:lvl1pPr marL="0" indent="0">
              <a:buNone/>
              <a:defRPr sz="1493"/>
            </a:lvl1pPr>
            <a:lvl2pPr marL="426705" indent="0">
              <a:buNone/>
              <a:defRPr sz="1307"/>
            </a:lvl2pPr>
            <a:lvl3pPr marL="853410" indent="0">
              <a:buNone/>
              <a:defRPr sz="1120"/>
            </a:lvl3pPr>
            <a:lvl4pPr marL="1280114" indent="0">
              <a:buNone/>
              <a:defRPr sz="933"/>
            </a:lvl4pPr>
            <a:lvl5pPr marL="1706819" indent="0">
              <a:buNone/>
              <a:defRPr sz="933"/>
            </a:lvl5pPr>
            <a:lvl6pPr marL="2133524" indent="0">
              <a:buNone/>
              <a:defRPr sz="933"/>
            </a:lvl6pPr>
            <a:lvl7pPr marL="2560229" indent="0">
              <a:buNone/>
              <a:defRPr sz="933"/>
            </a:lvl7pPr>
            <a:lvl8pPr marL="2986933" indent="0">
              <a:buNone/>
              <a:defRPr sz="933"/>
            </a:lvl8pPr>
            <a:lvl9pPr marL="3413638" indent="0">
              <a:buNone/>
              <a:defRPr sz="9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7D4FD-7530-CC45-A783-A1FFC3FF34F6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0E17-1795-CB46-9F3B-8E59E2EB5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308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426720"/>
            <a:ext cx="4128849" cy="1493520"/>
          </a:xfrm>
        </p:spPr>
        <p:txBody>
          <a:bodyPr anchor="b"/>
          <a:lstStyle>
            <a:lvl1pPr>
              <a:defRPr sz="298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921597"/>
            <a:ext cx="6480810" cy="4548717"/>
          </a:xfrm>
        </p:spPr>
        <p:txBody>
          <a:bodyPr anchor="t"/>
          <a:lstStyle>
            <a:lvl1pPr marL="0" indent="0">
              <a:buNone/>
              <a:defRPr sz="2987"/>
            </a:lvl1pPr>
            <a:lvl2pPr marL="426705" indent="0">
              <a:buNone/>
              <a:defRPr sz="2613"/>
            </a:lvl2pPr>
            <a:lvl3pPr marL="853410" indent="0">
              <a:buNone/>
              <a:defRPr sz="2240"/>
            </a:lvl3pPr>
            <a:lvl4pPr marL="1280114" indent="0">
              <a:buNone/>
              <a:defRPr sz="1867"/>
            </a:lvl4pPr>
            <a:lvl5pPr marL="1706819" indent="0">
              <a:buNone/>
              <a:defRPr sz="1867"/>
            </a:lvl5pPr>
            <a:lvl6pPr marL="2133524" indent="0">
              <a:buNone/>
              <a:defRPr sz="1867"/>
            </a:lvl6pPr>
            <a:lvl7pPr marL="2560229" indent="0">
              <a:buNone/>
              <a:defRPr sz="1867"/>
            </a:lvl7pPr>
            <a:lvl8pPr marL="2986933" indent="0">
              <a:buNone/>
              <a:defRPr sz="1867"/>
            </a:lvl8pPr>
            <a:lvl9pPr marL="3413638" indent="0">
              <a:buNone/>
              <a:defRPr sz="18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1920240"/>
            <a:ext cx="4128849" cy="3557482"/>
          </a:xfrm>
        </p:spPr>
        <p:txBody>
          <a:bodyPr/>
          <a:lstStyle>
            <a:lvl1pPr marL="0" indent="0">
              <a:buNone/>
              <a:defRPr sz="1493"/>
            </a:lvl1pPr>
            <a:lvl2pPr marL="426705" indent="0">
              <a:buNone/>
              <a:defRPr sz="1307"/>
            </a:lvl2pPr>
            <a:lvl3pPr marL="853410" indent="0">
              <a:buNone/>
              <a:defRPr sz="1120"/>
            </a:lvl3pPr>
            <a:lvl4pPr marL="1280114" indent="0">
              <a:buNone/>
              <a:defRPr sz="933"/>
            </a:lvl4pPr>
            <a:lvl5pPr marL="1706819" indent="0">
              <a:buNone/>
              <a:defRPr sz="933"/>
            </a:lvl5pPr>
            <a:lvl6pPr marL="2133524" indent="0">
              <a:buNone/>
              <a:defRPr sz="933"/>
            </a:lvl6pPr>
            <a:lvl7pPr marL="2560229" indent="0">
              <a:buNone/>
              <a:defRPr sz="933"/>
            </a:lvl7pPr>
            <a:lvl8pPr marL="2986933" indent="0">
              <a:buNone/>
              <a:defRPr sz="933"/>
            </a:lvl8pPr>
            <a:lvl9pPr marL="3413638" indent="0">
              <a:buNone/>
              <a:defRPr sz="9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7D4FD-7530-CC45-A783-A1FFC3FF34F6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0E17-1795-CB46-9F3B-8E59E2EB5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800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7D4FD-7530-CC45-A783-A1FFC3FF34F6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0E17-1795-CB46-9F3B-8E59E2EB5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11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5" y="340783"/>
            <a:ext cx="2760345" cy="542438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0" y="340783"/>
            <a:ext cx="8121015" cy="542438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7D4FD-7530-CC45-A783-A1FFC3FF34F6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0E17-1795-CB46-9F3B-8E59E2EB5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213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5587" y="126847"/>
            <a:ext cx="12470541" cy="123719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Test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81778" y="1569086"/>
            <a:ext cx="5415676" cy="768985"/>
          </a:xfrm>
        </p:spPr>
        <p:txBody>
          <a:bodyPr anchor="b"/>
          <a:lstStyle>
            <a:lvl1pPr marL="0" indent="0">
              <a:buNone/>
              <a:defRPr sz="1960" b="1"/>
            </a:lvl1pPr>
            <a:lvl2pPr marL="373367" indent="0">
              <a:buNone/>
              <a:defRPr sz="1634" b="1"/>
            </a:lvl2pPr>
            <a:lvl3pPr marL="746734" indent="0">
              <a:buNone/>
              <a:defRPr sz="1470" b="1"/>
            </a:lvl3pPr>
            <a:lvl4pPr marL="1120100" indent="0">
              <a:buNone/>
              <a:defRPr sz="1306" b="1"/>
            </a:lvl4pPr>
            <a:lvl5pPr marL="1493467" indent="0">
              <a:buNone/>
              <a:defRPr sz="1306" b="1"/>
            </a:lvl5pPr>
            <a:lvl6pPr marL="1866834" indent="0">
              <a:buNone/>
              <a:defRPr sz="1306" b="1"/>
            </a:lvl6pPr>
            <a:lvl7pPr marL="2240200" indent="0">
              <a:buNone/>
              <a:defRPr sz="1306" b="1"/>
            </a:lvl7pPr>
            <a:lvl8pPr marL="2613566" indent="0">
              <a:buNone/>
              <a:defRPr sz="1306" b="1"/>
            </a:lvl8pPr>
            <a:lvl9pPr marL="2986933" indent="0">
              <a:buNone/>
              <a:defRPr sz="1306" b="1"/>
            </a:lvl9pPr>
          </a:lstStyle>
          <a:p>
            <a:pPr lvl="0"/>
            <a:r>
              <a:rPr lang="en-US" dirty="0"/>
              <a:t>TEST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480812" y="1569086"/>
            <a:ext cx="5442347" cy="768985"/>
          </a:xfrm>
        </p:spPr>
        <p:txBody>
          <a:bodyPr anchor="b"/>
          <a:lstStyle>
            <a:lvl1pPr marL="0" indent="0">
              <a:buNone/>
              <a:defRPr sz="1960" b="1"/>
            </a:lvl1pPr>
            <a:lvl2pPr marL="373367" indent="0">
              <a:buNone/>
              <a:defRPr sz="1634" b="1"/>
            </a:lvl2pPr>
            <a:lvl3pPr marL="746734" indent="0">
              <a:buNone/>
              <a:defRPr sz="1470" b="1"/>
            </a:lvl3pPr>
            <a:lvl4pPr marL="1120100" indent="0">
              <a:buNone/>
              <a:defRPr sz="1306" b="1"/>
            </a:lvl4pPr>
            <a:lvl5pPr marL="1493467" indent="0">
              <a:buNone/>
              <a:defRPr sz="1306" b="1"/>
            </a:lvl5pPr>
            <a:lvl6pPr marL="1866834" indent="0">
              <a:buNone/>
              <a:defRPr sz="1306" b="1"/>
            </a:lvl6pPr>
            <a:lvl7pPr marL="2240200" indent="0">
              <a:buNone/>
              <a:defRPr sz="1306" b="1"/>
            </a:lvl7pPr>
            <a:lvl8pPr marL="2613566" indent="0">
              <a:buNone/>
              <a:defRPr sz="1306" b="1"/>
            </a:lvl8pPr>
            <a:lvl9pPr marL="2986933" indent="0">
              <a:buNone/>
              <a:defRPr sz="1306" b="1"/>
            </a:lvl9pPr>
          </a:lstStyle>
          <a:p>
            <a:pPr lvl="0"/>
            <a:r>
              <a:rPr lang="en-US" dirty="0"/>
              <a:t>TEST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480812" y="2338071"/>
            <a:ext cx="5442347" cy="343894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Insert your figure here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52622AF-BAA7-5ECA-4701-56BC6D6071DF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878443" y="2345114"/>
            <a:ext cx="5415676" cy="768985"/>
          </a:xfrm>
        </p:spPr>
        <p:txBody>
          <a:bodyPr anchor="b"/>
          <a:lstStyle>
            <a:lvl1pPr marL="0" indent="0">
              <a:buNone/>
              <a:defRPr sz="1960" b="1"/>
            </a:lvl1pPr>
            <a:lvl2pPr marL="373367" indent="0">
              <a:buNone/>
              <a:defRPr sz="1634" b="1"/>
            </a:lvl2pPr>
            <a:lvl3pPr marL="746734" indent="0">
              <a:buNone/>
              <a:defRPr sz="1470" b="1"/>
            </a:lvl3pPr>
            <a:lvl4pPr marL="1120100" indent="0">
              <a:buNone/>
              <a:defRPr sz="1306" b="1"/>
            </a:lvl4pPr>
            <a:lvl5pPr marL="1493467" indent="0">
              <a:buNone/>
              <a:defRPr sz="1306" b="1"/>
            </a:lvl5pPr>
            <a:lvl6pPr marL="1866834" indent="0">
              <a:buNone/>
              <a:defRPr sz="1306" b="1"/>
            </a:lvl6pPr>
            <a:lvl7pPr marL="2240200" indent="0">
              <a:buNone/>
              <a:defRPr sz="1306" b="1"/>
            </a:lvl7pPr>
            <a:lvl8pPr marL="2613566" indent="0">
              <a:buNone/>
              <a:defRPr sz="1306" b="1"/>
            </a:lvl8pPr>
            <a:lvl9pPr marL="2986933" indent="0">
              <a:buNone/>
              <a:defRPr sz="1306" b="1"/>
            </a:lvl9pPr>
          </a:lstStyle>
          <a:p>
            <a:pPr lvl="0"/>
            <a:r>
              <a:rPr lang="en-US" dirty="0"/>
              <a:t>TEST</a:t>
            </a:r>
          </a:p>
        </p:txBody>
      </p:sp>
    </p:spTree>
    <p:extLst>
      <p:ext uri="{BB962C8B-B14F-4D97-AF65-F5344CB8AC3E}">
        <p14:creationId xmlns:p14="http://schemas.microsoft.com/office/powerpoint/2010/main" val="16914196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7D4FD-7530-CC45-A783-A1FFC3FF34F6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0E17-1795-CB46-9F3B-8E59E2EB5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346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B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340784"/>
            <a:ext cx="11041380" cy="12371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1703917"/>
            <a:ext cx="11041380" cy="40612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5932594"/>
            <a:ext cx="2880360" cy="3407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97D4FD-7530-CC45-A783-A1FFC3FF34F6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5932594"/>
            <a:ext cx="4320540" cy="3407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5932594"/>
            <a:ext cx="2880360" cy="3407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40E17-1795-CB46-9F3B-8E59E2EB5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60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677" r:id="rId12"/>
    <p:sldLayoutId id="2147483678" r:id="rId13"/>
  </p:sldLayoutIdLst>
  <p:txStyles>
    <p:titleStyle>
      <a:lvl1pPr algn="l" defTabSz="853410" rtl="0" eaLnBrk="1" latinLnBrk="0" hangingPunct="1">
        <a:lnSpc>
          <a:spcPct val="90000"/>
        </a:lnSpc>
        <a:spcBef>
          <a:spcPct val="0"/>
        </a:spcBef>
        <a:buNone/>
        <a:defRPr sz="410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3352" indent="-213352" algn="l" defTabSz="8534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2613" kern="1200">
          <a:solidFill>
            <a:schemeClr val="tx1"/>
          </a:solidFill>
          <a:latin typeface="+mn-lt"/>
          <a:ea typeface="+mn-ea"/>
          <a:cs typeface="+mn-cs"/>
        </a:defRPr>
      </a:lvl1pPr>
      <a:lvl2pPr marL="640057" indent="-213352" algn="l" defTabSz="853410" rtl="0" eaLnBrk="1" latinLnBrk="0" hangingPunct="1">
        <a:lnSpc>
          <a:spcPct val="90000"/>
        </a:lnSpc>
        <a:spcBef>
          <a:spcPts val="467"/>
        </a:spcBef>
        <a:buFont typeface="Arial" panose="020B0604020202020204" pitchFamily="34" charset="0"/>
        <a:buChar char="•"/>
        <a:defRPr sz="2240" kern="1200">
          <a:solidFill>
            <a:schemeClr val="tx1"/>
          </a:solidFill>
          <a:latin typeface="+mn-lt"/>
          <a:ea typeface="+mn-ea"/>
          <a:cs typeface="+mn-cs"/>
        </a:defRPr>
      </a:lvl2pPr>
      <a:lvl3pPr marL="1066762" indent="-213352" algn="l" defTabSz="853410" rtl="0" eaLnBrk="1" latinLnBrk="0" hangingPunct="1">
        <a:lnSpc>
          <a:spcPct val="90000"/>
        </a:lnSpc>
        <a:spcBef>
          <a:spcPts val="467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493467" indent="-213352" algn="l" defTabSz="853410" rtl="0" eaLnBrk="1" latinLnBrk="0" hangingPunct="1">
        <a:lnSpc>
          <a:spcPct val="90000"/>
        </a:lnSpc>
        <a:spcBef>
          <a:spcPts val="467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4pPr>
      <a:lvl5pPr marL="1920171" indent="-213352" algn="l" defTabSz="853410" rtl="0" eaLnBrk="1" latinLnBrk="0" hangingPunct="1">
        <a:lnSpc>
          <a:spcPct val="90000"/>
        </a:lnSpc>
        <a:spcBef>
          <a:spcPts val="467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5pPr>
      <a:lvl6pPr marL="2346876" indent="-213352" algn="l" defTabSz="853410" rtl="0" eaLnBrk="1" latinLnBrk="0" hangingPunct="1">
        <a:lnSpc>
          <a:spcPct val="90000"/>
        </a:lnSpc>
        <a:spcBef>
          <a:spcPts val="467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6pPr>
      <a:lvl7pPr marL="2773581" indent="-213352" algn="l" defTabSz="853410" rtl="0" eaLnBrk="1" latinLnBrk="0" hangingPunct="1">
        <a:lnSpc>
          <a:spcPct val="90000"/>
        </a:lnSpc>
        <a:spcBef>
          <a:spcPts val="467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86" indent="-213352" algn="l" defTabSz="853410" rtl="0" eaLnBrk="1" latinLnBrk="0" hangingPunct="1">
        <a:lnSpc>
          <a:spcPct val="90000"/>
        </a:lnSpc>
        <a:spcBef>
          <a:spcPts val="467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8pPr>
      <a:lvl9pPr marL="3626990" indent="-213352" algn="l" defTabSz="853410" rtl="0" eaLnBrk="1" latinLnBrk="0" hangingPunct="1">
        <a:lnSpc>
          <a:spcPct val="90000"/>
        </a:lnSpc>
        <a:spcBef>
          <a:spcPts val="467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34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1pPr>
      <a:lvl2pPr marL="426705" algn="l" defTabSz="8534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2pPr>
      <a:lvl3pPr marL="853410" algn="l" defTabSz="8534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14" algn="l" defTabSz="8534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4pPr>
      <a:lvl5pPr marL="1706819" algn="l" defTabSz="8534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5pPr>
      <a:lvl6pPr marL="2133524" algn="l" defTabSz="8534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6pPr>
      <a:lvl7pPr marL="2560229" algn="l" defTabSz="8534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7pPr>
      <a:lvl8pPr marL="2986933" algn="l" defTabSz="8534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8pPr>
      <a:lvl9pPr marL="3413638" algn="l" defTabSz="8534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2.jp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14.png"/><Relationship Id="rId10" Type="http://schemas.microsoft.com/office/2007/relationships/hdphoto" Target="../media/hdphoto1.wdp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entagon 6">
            <a:extLst>
              <a:ext uri="{FF2B5EF4-FFF2-40B4-BE49-F238E27FC236}">
                <a16:creationId xmlns:a16="http://schemas.microsoft.com/office/drawing/2014/main" id="{ECC35689-7FFE-5908-C9FE-B73D77B0C222}"/>
              </a:ext>
            </a:extLst>
          </p:cNvPr>
          <p:cNvSpPr/>
          <p:nvPr/>
        </p:nvSpPr>
        <p:spPr>
          <a:xfrm>
            <a:off x="156660" y="5881781"/>
            <a:ext cx="1097280" cy="365760"/>
          </a:xfrm>
          <a:prstGeom prst="homePlate">
            <a:avLst/>
          </a:prstGeom>
          <a:solidFill>
            <a:srgbClr val="0070C0"/>
          </a:solidFill>
          <a:ln w="1905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7467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25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Article type</a:t>
            </a:r>
          </a:p>
        </p:txBody>
      </p:sp>
      <p:sp>
        <p:nvSpPr>
          <p:cNvPr id="14" name="Pentagon 6">
            <a:extLst>
              <a:ext uri="{FF2B5EF4-FFF2-40B4-BE49-F238E27FC236}">
                <a16:creationId xmlns:a16="http://schemas.microsoft.com/office/drawing/2014/main" id="{50CE949F-0CE8-F420-CC59-815CFE2460F8}"/>
              </a:ext>
            </a:extLst>
          </p:cNvPr>
          <p:cNvSpPr/>
          <p:nvPr/>
        </p:nvSpPr>
        <p:spPr>
          <a:xfrm>
            <a:off x="2543485" y="5885157"/>
            <a:ext cx="1005840" cy="365760"/>
          </a:xfrm>
          <a:prstGeom prst="rect">
            <a:avLst/>
          </a:prstGeom>
          <a:solidFill>
            <a:srgbClr val="595959"/>
          </a:solidFill>
          <a:ln w="1905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7467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25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Sub-type</a:t>
            </a:r>
          </a:p>
        </p:txBody>
      </p:sp>
      <p:sp>
        <p:nvSpPr>
          <p:cNvPr id="15" name="Pentagon 6">
            <a:extLst>
              <a:ext uri="{FF2B5EF4-FFF2-40B4-BE49-F238E27FC236}">
                <a16:creationId xmlns:a16="http://schemas.microsoft.com/office/drawing/2014/main" id="{FB863E2C-C750-46FE-4AC4-B4C13ACAA906}"/>
              </a:ext>
            </a:extLst>
          </p:cNvPr>
          <p:cNvSpPr/>
          <p:nvPr/>
        </p:nvSpPr>
        <p:spPr>
          <a:xfrm>
            <a:off x="3647623" y="5885157"/>
            <a:ext cx="822960" cy="365760"/>
          </a:xfrm>
          <a:prstGeom prst="rect">
            <a:avLst/>
          </a:prstGeom>
          <a:solidFill>
            <a:srgbClr val="FF7F50"/>
          </a:solidFill>
          <a:ln w="1905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7467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25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AI (code)</a:t>
            </a:r>
          </a:p>
        </p:txBody>
      </p:sp>
      <p:sp>
        <p:nvSpPr>
          <p:cNvPr id="16" name="Pentagon 6">
            <a:extLst>
              <a:ext uri="{FF2B5EF4-FFF2-40B4-BE49-F238E27FC236}">
                <a16:creationId xmlns:a16="http://schemas.microsoft.com/office/drawing/2014/main" id="{9193537B-6895-AC6A-494C-71BE8BFEBCAD}"/>
              </a:ext>
            </a:extLst>
          </p:cNvPr>
          <p:cNvSpPr/>
          <p:nvPr/>
        </p:nvSpPr>
        <p:spPr>
          <a:xfrm>
            <a:off x="1335352" y="5877353"/>
            <a:ext cx="1097280" cy="365760"/>
          </a:xfrm>
          <a:prstGeom prst="rect">
            <a:avLst/>
          </a:prstGeom>
          <a:solidFill>
            <a:srgbClr val="0070C0"/>
          </a:solidFill>
          <a:ln w="1905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7467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25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Category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0F0270-EEC2-3462-753C-F857A422002E}"/>
              </a:ext>
            </a:extLst>
          </p:cNvPr>
          <p:cNvSpPr txBox="1"/>
          <p:nvPr/>
        </p:nvSpPr>
        <p:spPr>
          <a:xfrm>
            <a:off x="158388" y="1520329"/>
            <a:ext cx="310837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0031" indent="-250031" defTabSz="40005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Point 1 (Succinct summary statement of findings or clinical application.)</a:t>
            </a:r>
          </a:p>
          <a:p>
            <a:pPr marL="250031" indent="-250031" defTabSz="400050">
              <a:buFont typeface="Arial" panose="020B0604020202020204" pitchFamily="34" charset="0"/>
              <a:buChar char="•"/>
              <a:defRPr/>
            </a:pPr>
            <a:endParaRPr lang="en-US" sz="1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cs typeface="Arial" panose="020B0604020202020204" pitchFamily="34" charset="0"/>
            </a:endParaRPr>
          </a:p>
          <a:p>
            <a:pPr marL="250031" indent="-250031" defTabSz="40005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Point 2 (if necessary).</a:t>
            </a:r>
          </a:p>
          <a:p>
            <a:pPr marL="250031" indent="-250031" defTabSz="400050">
              <a:buFont typeface="Arial" panose="020B0604020202020204" pitchFamily="34" charset="0"/>
              <a:buChar char="•"/>
              <a:defRPr/>
            </a:pPr>
            <a:endParaRPr lang="en-US" sz="1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cs typeface="Arial" panose="020B0604020202020204" pitchFamily="34" charset="0"/>
            </a:endParaRPr>
          </a:p>
          <a:p>
            <a:pPr marL="250031" indent="-250031" defTabSz="40005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Point 3 (if necessary, </a:t>
            </a:r>
            <a:r>
              <a:rPr lang="en-US" sz="16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etc</a:t>
            </a:r>
            <a:r>
              <a:rPr lang="en-US" sz="1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E9DF40-42EB-58A8-FF44-D4AC40DAE740}"/>
              </a:ext>
            </a:extLst>
          </p:cNvPr>
          <p:cNvSpPr txBox="1"/>
          <p:nvPr/>
        </p:nvSpPr>
        <p:spPr>
          <a:xfrm>
            <a:off x="237404" y="1108431"/>
            <a:ext cx="2471506" cy="369332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defTabSz="400050">
              <a:defRPr/>
            </a:pPr>
            <a:r>
              <a:rPr lang="en-US" sz="1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Main Teaching Points:</a:t>
            </a:r>
          </a:p>
        </p:txBody>
      </p:sp>
      <p:sp>
        <p:nvSpPr>
          <p:cNvPr id="9" name="Rounded Rectangle 12">
            <a:extLst>
              <a:ext uri="{FF2B5EF4-FFF2-40B4-BE49-F238E27FC236}">
                <a16:creationId xmlns:a16="http://schemas.microsoft.com/office/drawing/2014/main" id="{AC9E1C45-DEDB-A26D-AEFA-573EFDE89141}"/>
              </a:ext>
            </a:extLst>
          </p:cNvPr>
          <p:cNvSpPr/>
          <p:nvPr/>
        </p:nvSpPr>
        <p:spPr>
          <a:xfrm>
            <a:off x="1485553" y="182177"/>
            <a:ext cx="9875520" cy="649337"/>
          </a:xfrm>
          <a:prstGeom prst="round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746734">
              <a:defRPr/>
            </a:pPr>
            <a:r>
              <a:rPr lang="en-US" sz="3000" b="1" kern="0" dirty="0">
                <a:solidFill>
                  <a:srgbClr val="FF7E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Short Title</a:t>
            </a:r>
          </a:p>
          <a:p>
            <a:pPr algn="ctr" defTabSz="746734">
              <a:defRPr/>
            </a:pPr>
            <a:r>
              <a:rPr lang="en-US" sz="2000" i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Authors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C34DBFD-AA38-44AF-FDC3-BC1D040B4FCC}"/>
              </a:ext>
            </a:extLst>
          </p:cNvPr>
          <p:cNvGrpSpPr/>
          <p:nvPr/>
        </p:nvGrpSpPr>
        <p:grpSpPr>
          <a:xfrm>
            <a:off x="4568881" y="5885157"/>
            <a:ext cx="1760220" cy="365760"/>
            <a:chOff x="10084118" y="2834640"/>
            <a:chExt cx="1760220" cy="365760"/>
          </a:xfrm>
        </p:grpSpPr>
        <p:sp>
          <p:nvSpPr>
            <p:cNvPr id="8" name="Pentagon 6">
              <a:extLst>
                <a:ext uri="{FF2B5EF4-FFF2-40B4-BE49-F238E27FC236}">
                  <a16:creationId xmlns:a16="http://schemas.microsoft.com/office/drawing/2014/main" id="{580DC4D9-A813-BEFE-1380-83ADA72E81CE}"/>
                </a:ext>
              </a:extLst>
            </p:cNvPr>
            <p:cNvSpPr/>
            <p:nvPr/>
          </p:nvSpPr>
          <p:spPr>
            <a:xfrm>
              <a:off x="10084118" y="2834640"/>
              <a:ext cx="1760220" cy="365760"/>
            </a:xfrm>
            <a:prstGeom prst="rect">
              <a:avLst/>
            </a:prstGeom>
            <a:solidFill>
              <a:srgbClr val="7030A0"/>
            </a:solidFill>
            <a:ln w="127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7467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25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Imaging Protocols</a:t>
              </a:r>
            </a:p>
          </p:txBody>
        </p:sp>
        <p:pic>
          <p:nvPicPr>
            <p:cNvPr id="17" name="Picture 16" descr="Grey icon of a computer with a ct scan&#10;&#10;AI-generated content may be incorrect.">
              <a:extLst>
                <a:ext uri="{FF2B5EF4-FFF2-40B4-BE49-F238E27FC236}">
                  <a16:creationId xmlns:a16="http://schemas.microsoft.com/office/drawing/2014/main" id="{E0F9F479-07CC-750F-65AE-11FBF6C0D0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42"/>
            <a:stretch/>
          </p:blipFill>
          <p:spPr>
            <a:xfrm>
              <a:off x="11308753" y="2866927"/>
              <a:ext cx="466014" cy="3291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2339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3706E-FCD8-5125-AEF2-641A7F1256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6">
            <a:extLst>
              <a:ext uri="{FF2B5EF4-FFF2-40B4-BE49-F238E27FC236}">
                <a16:creationId xmlns:a16="http://schemas.microsoft.com/office/drawing/2014/main" id="{AE3BF2C6-2F5D-C64E-4793-887FAAFCB5FF}"/>
              </a:ext>
            </a:extLst>
          </p:cNvPr>
          <p:cNvSpPr/>
          <p:nvPr/>
        </p:nvSpPr>
        <p:spPr>
          <a:xfrm>
            <a:off x="976232" y="456908"/>
            <a:ext cx="800100" cy="365760"/>
          </a:xfrm>
          <a:prstGeom prst="homePlate">
            <a:avLst/>
          </a:prstGeom>
          <a:solidFill>
            <a:srgbClr val="0070C0"/>
          </a:solidFill>
          <a:ln w="127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7467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25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Clinical</a:t>
            </a:r>
          </a:p>
        </p:txBody>
      </p:sp>
      <p:sp>
        <p:nvSpPr>
          <p:cNvPr id="6" name="Pentagon 6">
            <a:extLst>
              <a:ext uri="{FF2B5EF4-FFF2-40B4-BE49-F238E27FC236}">
                <a16:creationId xmlns:a16="http://schemas.microsoft.com/office/drawing/2014/main" id="{9D61E31C-C0EB-61DA-F304-09183952F8D2}"/>
              </a:ext>
            </a:extLst>
          </p:cNvPr>
          <p:cNvSpPr/>
          <p:nvPr/>
        </p:nvSpPr>
        <p:spPr>
          <a:xfrm>
            <a:off x="976232" y="902294"/>
            <a:ext cx="880110" cy="365760"/>
          </a:xfrm>
          <a:prstGeom prst="homePlate">
            <a:avLst/>
          </a:prstGeom>
          <a:solidFill>
            <a:srgbClr val="0070C0"/>
          </a:solidFill>
          <a:ln w="127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7467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25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Research</a:t>
            </a:r>
          </a:p>
        </p:txBody>
      </p:sp>
      <p:sp>
        <p:nvSpPr>
          <p:cNvPr id="9" name="Pentagon 6">
            <a:extLst>
              <a:ext uri="{FF2B5EF4-FFF2-40B4-BE49-F238E27FC236}">
                <a16:creationId xmlns:a16="http://schemas.microsoft.com/office/drawing/2014/main" id="{EA9CA0A1-6376-4CC0-8F27-1605ACB47076}"/>
              </a:ext>
            </a:extLst>
          </p:cNvPr>
          <p:cNvSpPr/>
          <p:nvPr/>
        </p:nvSpPr>
        <p:spPr>
          <a:xfrm>
            <a:off x="9947685" y="451282"/>
            <a:ext cx="400050" cy="365760"/>
          </a:xfrm>
          <a:prstGeom prst="rect">
            <a:avLst/>
          </a:prstGeom>
          <a:solidFill>
            <a:srgbClr val="FF7F50"/>
          </a:solidFill>
          <a:ln w="127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7467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25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AI</a:t>
            </a:r>
          </a:p>
        </p:txBody>
      </p:sp>
      <p:sp>
        <p:nvSpPr>
          <p:cNvPr id="11" name="Pentagon 6">
            <a:extLst>
              <a:ext uri="{FF2B5EF4-FFF2-40B4-BE49-F238E27FC236}">
                <a16:creationId xmlns:a16="http://schemas.microsoft.com/office/drawing/2014/main" id="{7692836D-D844-3726-5040-2659A7E7BAB0}"/>
              </a:ext>
            </a:extLst>
          </p:cNvPr>
          <p:cNvSpPr/>
          <p:nvPr/>
        </p:nvSpPr>
        <p:spPr>
          <a:xfrm>
            <a:off x="976232" y="100098"/>
            <a:ext cx="1339858" cy="240030"/>
          </a:xfrm>
          <a:prstGeom prst="homePlate">
            <a:avLst/>
          </a:prstGeom>
          <a:solidFill>
            <a:srgbClr val="0070C0"/>
          </a:solidFill>
          <a:ln w="1905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7467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25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Article type</a:t>
            </a:r>
          </a:p>
        </p:txBody>
      </p:sp>
      <p:sp>
        <p:nvSpPr>
          <p:cNvPr id="12" name="Pentagon 6">
            <a:extLst>
              <a:ext uri="{FF2B5EF4-FFF2-40B4-BE49-F238E27FC236}">
                <a16:creationId xmlns:a16="http://schemas.microsoft.com/office/drawing/2014/main" id="{6C844E34-34EC-048D-4F7C-CA66309C73FA}"/>
              </a:ext>
            </a:extLst>
          </p:cNvPr>
          <p:cNvSpPr/>
          <p:nvPr/>
        </p:nvSpPr>
        <p:spPr>
          <a:xfrm>
            <a:off x="5691924" y="88668"/>
            <a:ext cx="1339857" cy="240030"/>
          </a:xfrm>
          <a:prstGeom prst="rect">
            <a:avLst/>
          </a:prstGeom>
          <a:solidFill>
            <a:srgbClr val="595959"/>
          </a:solidFill>
          <a:ln w="1905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7467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25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Sub-type</a:t>
            </a:r>
          </a:p>
        </p:txBody>
      </p:sp>
      <p:sp>
        <p:nvSpPr>
          <p:cNvPr id="13" name="Pentagon 6">
            <a:extLst>
              <a:ext uri="{FF2B5EF4-FFF2-40B4-BE49-F238E27FC236}">
                <a16:creationId xmlns:a16="http://schemas.microsoft.com/office/drawing/2014/main" id="{885A5A0A-78ED-2609-D0D0-F4CF0E3558FC}"/>
              </a:ext>
            </a:extLst>
          </p:cNvPr>
          <p:cNvSpPr/>
          <p:nvPr/>
        </p:nvSpPr>
        <p:spPr>
          <a:xfrm>
            <a:off x="9947685" y="100098"/>
            <a:ext cx="1440180" cy="240030"/>
          </a:xfrm>
          <a:prstGeom prst="rect">
            <a:avLst/>
          </a:prstGeom>
          <a:solidFill>
            <a:srgbClr val="FF7F50"/>
          </a:solidFill>
          <a:ln w="1905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7467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25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AI (code)</a:t>
            </a:r>
          </a:p>
        </p:txBody>
      </p:sp>
      <p:sp>
        <p:nvSpPr>
          <p:cNvPr id="3" name="Pentagon 6">
            <a:extLst>
              <a:ext uri="{FF2B5EF4-FFF2-40B4-BE49-F238E27FC236}">
                <a16:creationId xmlns:a16="http://schemas.microsoft.com/office/drawing/2014/main" id="{0940E8B5-3E11-EDF1-C6F4-D546BC98093C}"/>
              </a:ext>
            </a:extLst>
          </p:cNvPr>
          <p:cNvSpPr/>
          <p:nvPr/>
        </p:nvSpPr>
        <p:spPr>
          <a:xfrm>
            <a:off x="2781886" y="88668"/>
            <a:ext cx="1339858" cy="240030"/>
          </a:xfrm>
          <a:prstGeom prst="rect">
            <a:avLst/>
          </a:prstGeom>
          <a:solidFill>
            <a:srgbClr val="0070C0"/>
          </a:solidFill>
          <a:ln w="1905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7467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25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Category</a:t>
            </a:r>
          </a:p>
        </p:txBody>
      </p:sp>
      <p:sp>
        <p:nvSpPr>
          <p:cNvPr id="36" name="Pentagon 6">
            <a:extLst>
              <a:ext uri="{FF2B5EF4-FFF2-40B4-BE49-F238E27FC236}">
                <a16:creationId xmlns:a16="http://schemas.microsoft.com/office/drawing/2014/main" id="{7946D418-9324-497D-4E3C-B76198C47E86}"/>
              </a:ext>
            </a:extLst>
          </p:cNvPr>
          <p:cNvSpPr/>
          <p:nvPr/>
        </p:nvSpPr>
        <p:spPr>
          <a:xfrm>
            <a:off x="2776992" y="1318349"/>
            <a:ext cx="1280160" cy="365760"/>
          </a:xfrm>
          <a:prstGeom prst="rect">
            <a:avLst/>
          </a:prstGeom>
          <a:solidFill>
            <a:srgbClr val="0070C0"/>
          </a:solidFill>
          <a:ln w="127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7467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25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Review Articles</a:t>
            </a:r>
          </a:p>
        </p:txBody>
      </p:sp>
      <p:sp>
        <p:nvSpPr>
          <p:cNvPr id="37" name="Pentagon 6">
            <a:extLst>
              <a:ext uri="{FF2B5EF4-FFF2-40B4-BE49-F238E27FC236}">
                <a16:creationId xmlns:a16="http://schemas.microsoft.com/office/drawing/2014/main" id="{43C64085-9DB3-3D4C-3C9F-C19F3E2CF765}"/>
              </a:ext>
            </a:extLst>
          </p:cNvPr>
          <p:cNvSpPr/>
          <p:nvPr/>
        </p:nvSpPr>
        <p:spPr>
          <a:xfrm>
            <a:off x="2777369" y="883920"/>
            <a:ext cx="2560320" cy="365760"/>
          </a:xfrm>
          <a:prstGeom prst="rect">
            <a:avLst/>
          </a:prstGeom>
          <a:solidFill>
            <a:srgbClr val="0070C0"/>
          </a:solidFill>
          <a:ln w="127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7467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25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Systematic Reviews/Meta-Analyses</a:t>
            </a:r>
          </a:p>
        </p:txBody>
      </p:sp>
      <p:sp>
        <p:nvSpPr>
          <p:cNvPr id="38" name="Pentagon 6">
            <a:extLst>
              <a:ext uri="{FF2B5EF4-FFF2-40B4-BE49-F238E27FC236}">
                <a16:creationId xmlns:a16="http://schemas.microsoft.com/office/drawing/2014/main" id="{A20F1278-A369-00BB-5C82-8684C221EC64}"/>
              </a:ext>
            </a:extLst>
          </p:cNvPr>
          <p:cNvSpPr/>
          <p:nvPr/>
        </p:nvSpPr>
        <p:spPr>
          <a:xfrm>
            <a:off x="2777371" y="439851"/>
            <a:ext cx="1360170" cy="365760"/>
          </a:xfrm>
          <a:prstGeom prst="rect">
            <a:avLst/>
          </a:prstGeom>
          <a:solidFill>
            <a:srgbClr val="0070C0"/>
          </a:solidFill>
          <a:ln w="127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7467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25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Original Research</a:t>
            </a:r>
          </a:p>
        </p:txBody>
      </p:sp>
      <p:sp>
        <p:nvSpPr>
          <p:cNvPr id="39" name="Pentagon 6">
            <a:extLst>
              <a:ext uri="{FF2B5EF4-FFF2-40B4-BE49-F238E27FC236}">
                <a16:creationId xmlns:a16="http://schemas.microsoft.com/office/drawing/2014/main" id="{BB3E50D6-F642-1CF2-5C08-EF5874D42265}"/>
              </a:ext>
            </a:extLst>
          </p:cNvPr>
          <p:cNvSpPr/>
          <p:nvPr/>
        </p:nvSpPr>
        <p:spPr>
          <a:xfrm>
            <a:off x="2775401" y="1761059"/>
            <a:ext cx="1280160" cy="365760"/>
          </a:xfrm>
          <a:prstGeom prst="rect">
            <a:avLst/>
          </a:prstGeom>
          <a:solidFill>
            <a:srgbClr val="0070C0"/>
          </a:solidFill>
          <a:ln w="127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7467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25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Clinical Reports</a:t>
            </a:r>
          </a:p>
        </p:txBody>
      </p:sp>
      <p:sp>
        <p:nvSpPr>
          <p:cNvPr id="40" name="Pentagon 6">
            <a:extLst>
              <a:ext uri="{FF2B5EF4-FFF2-40B4-BE49-F238E27FC236}">
                <a16:creationId xmlns:a16="http://schemas.microsoft.com/office/drawing/2014/main" id="{D7D65642-D5C1-1481-8B87-6A0E2957CC43}"/>
              </a:ext>
            </a:extLst>
          </p:cNvPr>
          <p:cNvSpPr/>
          <p:nvPr/>
        </p:nvSpPr>
        <p:spPr>
          <a:xfrm>
            <a:off x="2776544" y="3089875"/>
            <a:ext cx="1760220" cy="365760"/>
          </a:xfrm>
          <a:prstGeom prst="rect">
            <a:avLst/>
          </a:prstGeom>
          <a:solidFill>
            <a:srgbClr val="0070C0"/>
          </a:solidFill>
          <a:ln w="127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7467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25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Brief/Technical Reports</a:t>
            </a:r>
          </a:p>
        </p:txBody>
      </p:sp>
      <p:sp>
        <p:nvSpPr>
          <p:cNvPr id="41" name="Pentagon 6">
            <a:extLst>
              <a:ext uri="{FF2B5EF4-FFF2-40B4-BE49-F238E27FC236}">
                <a16:creationId xmlns:a16="http://schemas.microsoft.com/office/drawing/2014/main" id="{E71464A8-40EB-F4B3-61D4-3518521687BC}"/>
              </a:ext>
            </a:extLst>
          </p:cNvPr>
          <p:cNvSpPr/>
          <p:nvPr/>
        </p:nvSpPr>
        <p:spPr>
          <a:xfrm>
            <a:off x="2776992" y="2645777"/>
            <a:ext cx="2000250" cy="365760"/>
          </a:xfrm>
          <a:prstGeom prst="rect">
            <a:avLst/>
          </a:prstGeom>
          <a:solidFill>
            <a:srgbClr val="0070C0"/>
          </a:solidFill>
          <a:ln w="127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7467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25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Point/Counterpoint Articles</a:t>
            </a:r>
          </a:p>
        </p:txBody>
      </p:sp>
      <p:sp>
        <p:nvSpPr>
          <p:cNvPr id="42" name="Pentagon 6">
            <a:extLst>
              <a:ext uri="{FF2B5EF4-FFF2-40B4-BE49-F238E27FC236}">
                <a16:creationId xmlns:a16="http://schemas.microsoft.com/office/drawing/2014/main" id="{1879E7CF-1E1E-0620-6C07-6A7592D0AE5A}"/>
              </a:ext>
            </a:extLst>
          </p:cNvPr>
          <p:cNvSpPr/>
          <p:nvPr/>
        </p:nvSpPr>
        <p:spPr>
          <a:xfrm>
            <a:off x="2775401" y="2201731"/>
            <a:ext cx="2400300" cy="365760"/>
          </a:xfrm>
          <a:prstGeom prst="rect">
            <a:avLst/>
          </a:prstGeom>
          <a:solidFill>
            <a:srgbClr val="0070C0"/>
          </a:solidFill>
          <a:ln w="127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7467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25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Radiology-Pathology Correlations</a:t>
            </a:r>
          </a:p>
        </p:txBody>
      </p:sp>
      <p:sp>
        <p:nvSpPr>
          <p:cNvPr id="43" name="Pentagon 6">
            <a:extLst>
              <a:ext uri="{FF2B5EF4-FFF2-40B4-BE49-F238E27FC236}">
                <a16:creationId xmlns:a16="http://schemas.microsoft.com/office/drawing/2014/main" id="{33693A4B-2459-955C-C5FF-86ED0E225CDE}"/>
              </a:ext>
            </a:extLst>
          </p:cNvPr>
          <p:cNvSpPr/>
          <p:nvPr/>
        </p:nvSpPr>
        <p:spPr>
          <a:xfrm>
            <a:off x="2776543" y="3533664"/>
            <a:ext cx="1280160" cy="365760"/>
          </a:xfrm>
          <a:prstGeom prst="rect">
            <a:avLst/>
          </a:prstGeom>
          <a:solidFill>
            <a:srgbClr val="0070C0"/>
          </a:solidFill>
          <a:ln w="127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7467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25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State of Practice</a:t>
            </a:r>
          </a:p>
        </p:txBody>
      </p:sp>
      <p:sp>
        <p:nvSpPr>
          <p:cNvPr id="44" name="Pentagon 6">
            <a:extLst>
              <a:ext uri="{FF2B5EF4-FFF2-40B4-BE49-F238E27FC236}">
                <a16:creationId xmlns:a16="http://schemas.microsoft.com/office/drawing/2014/main" id="{E6E3328D-4E9A-AF7B-F1CF-7815F930D5AF}"/>
              </a:ext>
            </a:extLst>
          </p:cNvPr>
          <p:cNvSpPr/>
          <p:nvPr/>
        </p:nvSpPr>
        <p:spPr>
          <a:xfrm>
            <a:off x="2776543" y="4421828"/>
            <a:ext cx="1120140" cy="365760"/>
          </a:xfrm>
          <a:prstGeom prst="rect">
            <a:avLst/>
          </a:prstGeom>
          <a:solidFill>
            <a:srgbClr val="0070C0"/>
          </a:solidFill>
          <a:ln w="127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7467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25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Book Reviews</a:t>
            </a:r>
          </a:p>
        </p:txBody>
      </p:sp>
      <p:sp>
        <p:nvSpPr>
          <p:cNvPr id="45" name="Pentagon 6">
            <a:extLst>
              <a:ext uri="{FF2B5EF4-FFF2-40B4-BE49-F238E27FC236}">
                <a16:creationId xmlns:a16="http://schemas.microsoft.com/office/drawing/2014/main" id="{D00B2075-5B9E-1004-D6E0-4B0C2250F26F}"/>
              </a:ext>
            </a:extLst>
          </p:cNvPr>
          <p:cNvSpPr/>
          <p:nvPr/>
        </p:nvSpPr>
        <p:spPr>
          <a:xfrm>
            <a:off x="2776544" y="3977760"/>
            <a:ext cx="1520190" cy="365760"/>
          </a:xfrm>
          <a:prstGeom prst="rect">
            <a:avLst/>
          </a:prstGeom>
          <a:solidFill>
            <a:srgbClr val="0070C0"/>
          </a:solidFill>
          <a:ln w="127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7467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25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Letters to the Editor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EC4D56D-8D1C-D482-BBD6-A9996A8B3A90}"/>
              </a:ext>
            </a:extLst>
          </p:cNvPr>
          <p:cNvGrpSpPr/>
          <p:nvPr/>
        </p:nvGrpSpPr>
        <p:grpSpPr>
          <a:xfrm>
            <a:off x="10084118" y="2834640"/>
            <a:ext cx="1760220" cy="365760"/>
            <a:chOff x="10084118" y="2834640"/>
            <a:chExt cx="1760220" cy="365760"/>
          </a:xfrm>
        </p:grpSpPr>
        <p:sp>
          <p:nvSpPr>
            <p:cNvPr id="17" name="Pentagon 6">
              <a:extLst>
                <a:ext uri="{FF2B5EF4-FFF2-40B4-BE49-F238E27FC236}">
                  <a16:creationId xmlns:a16="http://schemas.microsoft.com/office/drawing/2014/main" id="{4981BCD6-7E28-2000-73B5-1B161A5680D2}"/>
                </a:ext>
              </a:extLst>
            </p:cNvPr>
            <p:cNvSpPr/>
            <p:nvPr/>
          </p:nvSpPr>
          <p:spPr>
            <a:xfrm>
              <a:off x="10084118" y="2834640"/>
              <a:ext cx="1760220" cy="365760"/>
            </a:xfrm>
            <a:prstGeom prst="rect">
              <a:avLst/>
            </a:prstGeom>
            <a:solidFill>
              <a:srgbClr val="7030A0"/>
            </a:solidFill>
            <a:ln w="127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7467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25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Imaging Protocols</a:t>
              </a:r>
            </a:p>
          </p:txBody>
        </p:sp>
        <p:pic>
          <p:nvPicPr>
            <p:cNvPr id="14" name="Picture 13" descr="Grey icon of a computer with a ct scan&#10;&#10;AI-generated content may be incorrect.">
              <a:extLst>
                <a:ext uri="{FF2B5EF4-FFF2-40B4-BE49-F238E27FC236}">
                  <a16:creationId xmlns:a16="http://schemas.microsoft.com/office/drawing/2014/main" id="{999F3C85-EA7F-72A5-F012-5C0DDC6BD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42"/>
            <a:stretch/>
          </p:blipFill>
          <p:spPr>
            <a:xfrm>
              <a:off x="11308753" y="2866927"/>
              <a:ext cx="466014" cy="329184"/>
            </a:xfrm>
            <a:prstGeom prst="rect">
              <a:avLst/>
            </a:prstGeom>
          </p:spPr>
        </p:pic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E7C6227E-51D6-306D-D16B-E67C6FD20435}"/>
              </a:ext>
            </a:extLst>
          </p:cNvPr>
          <p:cNvGrpSpPr/>
          <p:nvPr/>
        </p:nvGrpSpPr>
        <p:grpSpPr>
          <a:xfrm>
            <a:off x="9947685" y="891890"/>
            <a:ext cx="1896653" cy="365760"/>
            <a:chOff x="9947685" y="891890"/>
            <a:chExt cx="1896653" cy="365760"/>
          </a:xfrm>
        </p:grpSpPr>
        <p:sp>
          <p:nvSpPr>
            <p:cNvPr id="10" name="Pentagon 6">
              <a:extLst>
                <a:ext uri="{FF2B5EF4-FFF2-40B4-BE49-F238E27FC236}">
                  <a16:creationId xmlns:a16="http://schemas.microsoft.com/office/drawing/2014/main" id="{A12DD2A2-90FC-CD07-DB40-F145F0D3EF1D}"/>
                </a:ext>
              </a:extLst>
            </p:cNvPr>
            <p:cNvSpPr/>
            <p:nvPr/>
          </p:nvSpPr>
          <p:spPr>
            <a:xfrm>
              <a:off x="9947685" y="891890"/>
              <a:ext cx="1896653" cy="365760"/>
            </a:xfrm>
            <a:prstGeom prst="rect">
              <a:avLst/>
            </a:prstGeom>
            <a:solidFill>
              <a:srgbClr val="FF7F50"/>
            </a:solidFill>
            <a:ln w="127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7467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25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AI (code available)</a:t>
              </a:r>
            </a:p>
          </p:txBody>
        </p:sp>
        <p:pic>
          <p:nvPicPr>
            <p:cNvPr id="30" name="Picture 29" descr="A brain with a symbol and arrows&#10;&#10;AI-generated content may be incorrect.">
              <a:extLst>
                <a:ext uri="{FF2B5EF4-FFF2-40B4-BE49-F238E27FC236}">
                  <a16:creationId xmlns:a16="http://schemas.microsoft.com/office/drawing/2014/main" id="{4D835F85-8C7E-F804-E3DD-5BE722A5BE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24362" y="902294"/>
              <a:ext cx="576295" cy="347472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B52F388-99D3-4A24-F40B-27D216BFE78E}"/>
              </a:ext>
            </a:extLst>
          </p:cNvPr>
          <p:cNvGrpSpPr/>
          <p:nvPr/>
        </p:nvGrpSpPr>
        <p:grpSpPr>
          <a:xfrm>
            <a:off x="5684966" y="2122536"/>
            <a:ext cx="1371600" cy="365760"/>
            <a:chOff x="5684966" y="2122536"/>
            <a:chExt cx="1371600" cy="365760"/>
          </a:xfrm>
        </p:grpSpPr>
        <p:sp>
          <p:nvSpPr>
            <p:cNvPr id="21" name="Pentagon 6">
              <a:extLst>
                <a:ext uri="{FF2B5EF4-FFF2-40B4-BE49-F238E27FC236}">
                  <a16:creationId xmlns:a16="http://schemas.microsoft.com/office/drawing/2014/main" id="{75925C22-7091-582E-0B43-B6891714F749}"/>
                </a:ext>
              </a:extLst>
            </p:cNvPr>
            <p:cNvSpPr/>
            <p:nvPr/>
          </p:nvSpPr>
          <p:spPr>
            <a:xfrm>
              <a:off x="5684966" y="2122536"/>
              <a:ext cx="1371600" cy="365760"/>
            </a:xfrm>
            <a:prstGeom prst="rect">
              <a:avLst/>
            </a:prstGeom>
            <a:solidFill>
              <a:srgbClr val="8AA247"/>
            </a:solidFill>
            <a:ln w="127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7467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25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Brain Tumors</a:t>
              </a:r>
            </a:p>
          </p:txBody>
        </p:sp>
        <p:pic>
          <p:nvPicPr>
            <p:cNvPr id="7" name="Picture 6" descr="A white and blue brain&#10;&#10;AI-generated content may be incorrect.">
              <a:extLst>
                <a:ext uri="{FF2B5EF4-FFF2-40B4-BE49-F238E27FC236}">
                  <a16:creationId xmlns:a16="http://schemas.microsoft.com/office/drawing/2014/main" id="{BBC63728-468D-CFC9-7855-415A6C1E70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908" b="14354"/>
            <a:stretch/>
          </p:blipFill>
          <p:spPr>
            <a:xfrm>
              <a:off x="6611795" y="2151660"/>
              <a:ext cx="415987" cy="310896"/>
            </a:xfrm>
            <a:prstGeom prst="rect">
              <a:avLst/>
            </a:prstGeom>
          </p:spPr>
        </p:pic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0C9AB07B-E0E9-5863-7440-D45F0B965893}"/>
              </a:ext>
            </a:extLst>
          </p:cNvPr>
          <p:cNvGrpSpPr/>
          <p:nvPr/>
        </p:nvGrpSpPr>
        <p:grpSpPr>
          <a:xfrm>
            <a:off x="5684966" y="3382354"/>
            <a:ext cx="2011680" cy="365760"/>
            <a:chOff x="5684966" y="3382354"/>
            <a:chExt cx="2011680" cy="365760"/>
          </a:xfrm>
        </p:grpSpPr>
        <p:sp>
          <p:nvSpPr>
            <p:cNvPr id="22" name="Pentagon 6">
              <a:extLst>
                <a:ext uri="{FF2B5EF4-FFF2-40B4-BE49-F238E27FC236}">
                  <a16:creationId xmlns:a16="http://schemas.microsoft.com/office/drawing/2014/main" id="{77B5BF35-921E-73C6-95B8-09D7BC13261B}"/>
                </a:ext>
              </a:extLst>
            </p:cNvPr>
            <p:cNvSpPr/>
            <p:nvPr/>
          </p:nvSpPr>
          <p:spPr>
            <a:xfrm>
              <a:off x="5684966" y="3382354"/>
              <a:ext cx="2011680" cy="365760"/>
            </a:xfrm>
            <a:prstGeom prst="rect">
              <a:avLst/>
            </a:prstGeom>
            <a:solidFill>
              <a:srgbClr val="4792C5"/>
            </a:solidFill>
            <a:ln w="127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7467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25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Head and Neck Imaging</a:t>
              </a:r>
            </a:p>
          </p:txBody>
        </p:sp>
        <p:pic>
          <p:nvPicPr>
            <p:cNvPr id="33" name="Picture 32" descr="A white neck with blue lines&#10;&#10;AI-generated content may be incorrect.">
              <a:extLst>
                <a:ext uri="{FF2B5EF4-FFF2-40B4-BE49-F238E27FC236}">
                  <a16:creationId xmlns:a16="http://schemas.microsoft.com/office/drawing/2014/main" id="{2D625CB1-BE1C-3C63-B436-934A730161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28" t="18494" r="15928" b="18888"/>
            <a:stretch/>
          </p:blipFill>
          <p:spPr>
            <a:xfrm>
              <a:off x="7300595" y="3403891"/>
              <a:ext cx="348289" cy="320040"/>
            </a:xfrm>
            <a:prstGeom prst="rect">
              <a:avLst/>
            </a:prstGeom>
          </p:spPr>
        </p:pic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4F0A876-E940-1920-55B3-91A5B43FDE91}"/>
              </a:ext>
            </a:extLst>
          </p:cNvPr>
          <p:cNvGrpSpPr/>
          <p:nvPr/>
        </p:nvGrpSpPr>
        <p:grpSpPr>
          <a:xfrm>
            <a:off x="5684966" y="3801352"/>
            <a:ext cx="1290277" cy="366012"/>
            <a:chOff x="5684966" y="3801352"/>
            <a:chExt cx="1290277" cy="366012"/>
          </a:xfrm>
        </p:grpSpPr>
        <p:sp>
          <p:nvSpPr>
            <p:cNvPr id="25" name="Pentagon 6">
              <a:extLst>
                <a:ext uri="{FF2B5EF4-FFF2-40B4-BE49-F238E27FC236}">
                  <a16:creationId xmlns:a16="http://schemas.microsoft.com/office/drawing/2014/main" id="{388A7F10-A309-E878-4FAE-B130D1FE20FF}"/>
                </a:ext>
              </a:extLst>
            </p:cNvPr>
            <p:cNvSpPr/>
            <p:nvPr/>
          </p:nvSpPr>
          <p:spPr>
            <a:xfrm>
              <a:off x="5684966" y="3801352"/>
              <a:ext cx="1280160" cy="365760"/>
            </a:xfrm>
            <a:prstGeom prst="rect">
              <a:avLst/>
            </a:prstGeom>
            <a:solidFill>
              <a:srgbClr val="0063A5"/>
            </a:solidFill>
            <a:ln w="127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7467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25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Spine Imaging</a:t>
              </a:r>
            </a:p>
          </p:txBody>
        </p:sp>
        <p:pic>
          <p:nvPicPr>
            <p:cNvPr id="47" name="Picture 46" descr="A white spine on a black background&#10;&#10;AI-generated content may be incorrect.">
              <a:extLst>
                <a:ext uri="{FF2B5EF4-FFF2-40B4-BE49-F238E27FC236}">
                  <a16:creationId xmlns:a16="http://schemas.microsoft.com/office/drawing/2014/main" id="{73FE31E8-BCB9-DC29-1D90-03060988471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9483" y="3801604"/>
              <a:ext cx="365760" cy="365760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C2E5264-1157-843A-F56C-EEFC40831371}"/>
              </a:ext>
            </a:extLst>
          </p:cNvPr>
          <p:cNvGrpSpPr/>
          <p:nvPr/>
        </p:nvGrpSpPr>
        <p:grpSpPr>
          <a:xfrm>
            <a:off x="5683942" y="5940401"/>
            <a:ext cx="2011680" cy="387345"/>
            <a:chOff x="5683942" y="5940401"/>
            <a:chExt cx="2011680" cy="387345"/>
          </a:xfrm>
        </p:grpSpPr>
        <p:sp>
          <p:nvSpPr>
            <p:cNvPr id="28" name="Pentagon 6">
              <a:extLst>
                <a:ext uri="{FF2B5EF4-FFF2-40B4-BE49-F238E27FC236}">
                  <a16:creationId xmlns:a16="http://schemas.microsoft.com/office/drawing/2014/main" id="{3FEEB53E-FE46-E082-1E73-EA69F9AC24D9}"/>
                </a:ext>
              </a:extLst>
            </p:cNvPr>
            <p:cNvSpPr/>
            <p:nvPr/>
          </p:nvSpPr>
          <p:spPr>
            <a:xfrm>
              <a:off x="5683942" y="5950611"/>
              <a:ext cx="2011680" cy="365760"/>
            </a:xfrm>
            <a:prstGeom prst="rect">
              <a:avLst/>
            </a:prstGeom>
            <a:solidFill>
              <a:srgbClr val="787F82"/>
            </a:solidFill>
            <a:ln w="127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7467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25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Artificial Intelligence</a:t>
              </a:r>
            </a:p>
          </p:txBody>
        </p:sp>
        <p:pic>
          <p:nvPicPr>
            <p:cNvPr id="51" name="Picture 50" descr="A white letter with dots and lines on a black background&#10;&#10;AI-generated content may be incorrect.">
              <a:extLst>
                <a:ext uri="{FF2B5EF4-FFF2-40B4-BE49-F238E27FC236}">
                  <a16:creationId xmlns:a16="http://schemas.microsoft.com/office/drawing/2014/main" id="{DAD0F7A2-5CF4-A728-E244-9FFA7A5C4D0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370" b="18029"/>
            <a:stretch/>
          </p:blipFill>
          <p:spPr>
            <a:xfrm>
              <a:off x="7109476" y="5940401"/>
              <a:ext cx="548640" cy="387345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7AB4638-E63E-E0F6-D2FB-5AE3033C8139}"/>
              </a:ext>
            </a:extLst>
          </p:cNvPr>
          <p:cNvGrpSpPr/>
          <p:nvPr/>
        </p:nvGrpSpPr>
        <p:grpSpPr>
          <a:xfrm>
            <a:off x="5685462" y="387050"/>
            <a:ext cx="2377440" cy="457200"/>
            <a:chOff x="5685462" y="387050"/>
            <a:chExt cx="2377440" cy="457200"/>
          </a:xfrm>
        </p:grpSpPr>
        <p:sp>
          <p:nvSpPr>
            <p:cNvPr id="16" name="Pentagon 6">
              <a:extLst>
                <a:ext uri="{FF2B5EF4-FFF2-40B4-BE49-F238E27FC236}">
                  <a16:creationId xmlns:a16="http://schemas.microsoft.com/office/drawing/2014/main" id="{BE57C658-7DC6-574C-D634-0530BC9C795A}"/>
                </a:ext>
              </a:extLst>
            </p:cNvPr>
            <p:cNvSpPr/>
            <p:nvPr/>
          </p:nvSpPr>
          <p:spPr>
            <a:xfrm>
              <a:off x="5685462" y="434048"/>
              <a:ext cx="2377440" cy="365760"/>
            </a:xfrm>
            <a:prstGeom prst="rect">
              <a:avLst/>
            </a:prstGeom>
            <a:solidFill>
              <a:srgbClr val="B2412D"/>
            </a:solidFill>
            <a:ln w="127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7467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25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Emergency Neuroradiology</a:t>
              </a:r>
            </a:p>
          </p:txBody>
        </p:sp>
        <p:pic>
          <p:nvPicPr>
            <p:cNvPr id="55" name="Picture 54" descr="A white line art of a triangle with a exclamation mark&#10;&#10;AI-generated content may be incorrect.">
              <a:extLst>
                <a:ext uri="{FF2B5EF4-FFF2-40B4-BE49-F238E27FC236}">
                  <a16:creationId xmlns:a16="http://schemas.microsoft.com/office/drawing/2014/main" id="{9F2BB557-3234-EA10-1D89-69662DE8A3B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2355" y="387050"/>
              <a:ext cx="457200" cy="457200"/>
            </a:xfrm>
            <a:prstGeom prst="rect">
              <a:avLst/>
            </a:prstGeom>
          </p:spPr>
        </p:pic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6F39ADE0-3C91-7FCC-6A49-104E1C81A403}"/>
              </a:ext>
            </a:extLst>
          </p:cNvPr>
          <p:cNvGrpSpPr/>
          <p:nvPr/>
        </p:nvGrpSpPr>
        <p:grpSpPr>
          <a:xfrm>
            <a:off x="5683941" y="5530282"/>
            <a:ext cx="1463040" cy="365760"/>
            <a:chOff x="5683941" y="5530282"/>
            <a:chExt cx="1463040" cy="365760"/>
          </a:xfrm>
        </p:grpSpPr>
        <p:sp>
          <p:nvSpPr>
            <p:cNvPr id="29" name="Pentagon 6">
              <a:extLst>
                <a:ext uri="{FF2B5EF4-FFF2-40B4-BE49-F238E27FC236}">
                  <a16:creationId xmlns:a16="http://schemas.microsoft.com/office/drawing/2014/main" id="{38A146CA-8F1A-6B1F-1B39-A2E8A5701D54}"/>
                </a:ext>
              </a:extLst>
            </p:cNvPr>
            <p:cNvSpPr/>
            <p:nvPr/>
          </p:nvSpPr>
          <p:spPr>
            <a:xfrm>
              <a:off x="5683941" y="5530282"/>
              <a:ext cx="1463040" cy="365760"/>
            </a:xfrm>
            <a:prstGeom prst="rect">
              <a:avLst/>
            </a:prstGeom>
            <a:solidFill>
              <a:srgbClr val="917961"/>
            </a:solidFill>
            <a:ln w="127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7467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25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Health Policies</a:t>
              </a:r>
            </a:p>
          </p:txBody>
        </p:sp>
        <p:pic>
          <p:nvPicPr>
            <p:cNvPr id="59" name="Picture 58" descr="A white line drawing of a paper and a pen&#10;&#10;AI-generated content may be incorrect.">
              <a:extLst>
                <a:ext uri="{FF2B5EF4-FFF2-40B4-BE49-F238E27FC236}">
                  <a16:creationId xmlns:a16="http://schemas.microsoft.com/office/drawing/2014/main" id="{7D186E48-89D6-15A5-71B7-64BC2491C9D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77" t="14279" r="10882" b="13586"/>
            <a:stretch/>
          </p:blipFill>
          <p:spPr>
            <a:xfrm>
              <a:off x="6784706" y="5557792"/>
              <a:ext cx="320040" cy="313917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0E41DA8-68F2-1B21-E7DA-40B0E462B897}"/>
              </a:ext>
            </a:extLst>
          </p:cNvPr>
          <p:cNvGrpSpPr/>
          <p:nvPr/>
        </p:nvGrpSpPr>
        <p:grpSpPr>
          <a:xfrm>
            <a:off x="5683942" y="5049964"/>
            <a:ext cx="3383280" cy="457200"/>
            <a:chOff x="5683942" y="5049964"/>
            <a:chExt cx="3383280" cy="457200"/>
          </a:xfrm>
        </p:grpSpPr>
        <p:sp>
          <p:nvSpPr>
            <p:cNvPr id="26" name="Pentagon 6">
              <a:extLst>
                <a:ext uri="{FF2B5EF4-FFF2-40B4-BE49-F238E27FC236}">
                  <a16:creationId xmlns:a16="http://schemas.microsoft.com/office/drawing/2014/main" id="{50C1A9A3-ABE1-FA44-3B32-45BFD3FB10D2}"/>
                </a:ext>
              </a:extLst>
            </p:cNvPr>
            <p:cNvSpPr/>
            <p:nvPr/>
          </p:nvSpPr>
          <p:spPr>
            <a:xfrm>
              <a:off x="5683942" y="5097618"/>
              <a:ext cx="3383280" cy="365760"/>
            </a:xfrm>
            <a:prstGeom prst="rect">
              <a:avLst/>
            </a:prstGeom>
            <a:solidFill>
              <a:srgbClr val="D15168"/>
            </a:solidFill>
            <a:ln w="127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7467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25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Nuclear Medicine/ Molecular Neuroimaging</a:t>
              </a:r>
            </a:p>
          </p:txBody>
        </p:sp>
        <p:pic>
          <p:nvPicPr>
            <p:cNvPr id="69" name="Picture 68" descr="A white lines and dots on a black background&#10;&#10;AI-generated content may be incorrect.">
              <a:extLst>
                <a:ext uri="{FF2B5EF4-FFF2-40B4-BE49-F238E27FC236}">
                  <a16:creationId xmlns:a16="http://schemas.microsoft.com/office/drawing/2014/main" id="{0D51B6F3-26B8-F308-EE7F-F67AE5DEF3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77746" y="5049964"/>
              <a:ext cx="457200" cy="457200"/>
            </a:xfrm>
            <a:prstGeom prst="rect">
              <a:avLst/>
            </a:prstGeom>
          </p:spPr>
        </p:pic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5AADE801-4FDC-676E-6116-B0BDFE140C51}"/>
              </a:ext>
            </a:extLst>
          </p:cNvPr>
          <p:cNvGrpSpPr/>
          <p:nvPr/>
        </p:nvGrpSpPr>
        <p:grpSpPr>
          <a:xfrm>
            <a:off x="5685648" y="4657997"/>
            <a:ext cx="3566160" cy="393192"/>
            <a:chOff x="5685648" y="4657997"/>
            <a:chExt cx="3566160" cy="393192"/>
          </a:xfrm>
        </p:grpSpPr>
        <p:sp>
          <p:nvSpPr>
            <p:cNvPr id="23" name="Pentagon 6">
              <a:extLst>
                <a:ext uri="{FF2B5EF4-FFF2-40B4-BE49-F238E27FC236}">
                  <a16:creationId xmlns:a16="http://schemas.microsoft.com/office/drawing/2014/main" id="{4B564CB2-E7A8-A8CA-946E-CAB9110B57D5}"/>
                </a:ext>
              </a:extLst>
            </p:cNvPr>
            <p:cNvSpPr/>
            <p:nvPr/>
          </p:nvSpPr>
          <p:spPr>
            <a:xfrm>
              <a:off x="5685648" y="4662922"/>
              <a:ext cx="3566160" cy="365760"/>
            </a:xfrm>
            <a:prstGeom prst="rect">
              <a:avLst/>
            </a:prstGeom>
            <a:solidFill>
              <a:srgbClr val="A0587B"/>
            </a:solidFill>
            <a:ln w="127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7467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25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Functional Imaging/Technology/Imaging Physics</a:t>
              </a:r>
            </a:p>
          </p:txBody>
        </p:sp>
        <p:pic>
          <p:nvPicPr>
            <p:cNvPr id="72" name="Picture 71" descr="A white brain with a black symbol&#10;&#10;AI-generated content may be incorrect.">
              <a:extLst>
                <a:ext uri="{FF2B5EF4-FFF2-40B4-BE49-F238E27FC236}">
                  <a16:creationId xmlns:a16="http://schemas.microsoft.com/office/drawing/2014/main" id="{33B0BCCA-9586-5934-13D2-727CC1552A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38327" y="4657997"/>
              <a:ext cx="393192" cy="393192"/>
            </a:xfrm>
            <a:prstGeom prst="rect">
              <a:avLst/>
            </a:prstGeom>
          </p:spPr>
        </p:pic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5120D5A-B29F-288D-25EA-0C948A13F2BC}"/>
              </a:ext>
            </a:extLst>
          </p:cNvPr>
          <p:cNvGrpSpPr/>
          <p:nvPr/>
        </p:nvGrpSpPr>
        <p:grpSpPr>
          <a:xfrm>
            <a:off x="5684410" y="4207814"/>
            <a:ext cx="1747997" cy="411480"/>
            <a:chOff x="5684410" y="4207814"/>
            <a:chExt cx="1747997" cy="411480"/>
          </a:xfrm>
        </p:grpSpPr>
        <p:sp>
          <p:nvSpPr>
            <p:cNvPr id="24" name="Pentagon 6">
              <a:extLst>
                <a:ext uri="{FF2B5EF4-FFF2-40B4-BE49-F238E27FC236}">
                  <a16:creationId xmlns:a16="http://schemas.microsoft.com/office/drawing/2014/main" id="{59E01D24-3BC9-1605-092A-56011399ADE3}"/>
                </a:ext>
              </a:extLst>
            </p:cNvPr>
            <p:cNvSpPr/>
            <p:nvPr/>
          </p:nvSpPr>
          <p:spPr>
            <a:xfrm>
              <a:off x="5684410" y="4232001"/>
              <a:ext cx="1747997" cy="365760"/>
            </a:xfrm>
            <a:prstGeom prst="rect">
              <a:avLst/>
            </a:prstGeom>
            <a:solidFill>
              <a:srgbClr val="6873AD"/>
            </a:solidFill>
            <a:ln w="127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7467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25" b="0" i="0" u="none" strike="noStrike" kern="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Neurointervention</a:t>
              </a:r>
              <a:endParaRPr kumimoji="0" lang="en-US" sz="1225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75" name="Picture 74" descr="A white outline of a food item&#10;&#10;AI-generated content may be incorrect.">
              <a:extLst>
                <a:ext uri="{FF2B5EF4-FFF2-40B4-BE49-F238E27FC236}">
                  <a16:creationId xmlns:a16="http://schemas.microsoft.com/office/drawing/2014/main" id="{E9720E32-89A0-BE87-1405-C6D4037569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2189" y="4207814"/>
              <a:ext cx="411480" cy="41148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88075029-3E1C-B041-F30A-634B71D72DBE}"/>
              </a:ext>
            </a:extLst>
          </p:cNvPr>
          <p:cNvGrpSpPr/>
          <p:nvPr/>
        </p:nvGrpSpPr>
        <p:grpSpPr>
          <a:xfrm>
            <a:off x="5684966" y="2873463"/>
            <a:ext cx="1280160" cy="548640"/>
            <a:chOff x="5684966" y="2873463"/>
            <a:chExt cx="1280160" cy="548640"/>
          </a:xfrm>
        </p:grpSpPr>
        <p:sp>
          <p:nvSpPr>
            <p:cNvPr id="19" name="Pentagon 6">
              <a:extLst>
                <a:ext uri="{FF2B5EF4-FFF2-40B4-BE49-F238E27FC236}">
                  <a16:creationId xmlns:a16="http://schemas.microsoft.com/office/drawing/2014/main" id="{EE783B7C-FDFD-BD5C-7E3C-4D7A2E1D8C95}"/>
                </a:ext>
              </a:extLst>
            </p:cNvPr>
            <p:cNvSpPr/>
            <p:nvPr/>
          </p:nvSpPr>
          <p:spPr>
            <a:xfrm>
              <a:off x="5684966" y="2963356"/>
              <a:ext cx="1280160" cy="365760"/>
            </a:xfrm>
            <a:prstGeom prst="rect">
              <a:avLst/>
            </a:prstGeom>
            <a:solidFill>
              <a:srgbClr val="00999B"/>
            </a:solidFill>
            <a:ln w="127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7467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25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Pediatrics</a:t>
              </a:r>
            </a:p>
          </p:txBody>
        </p:sp>
        <p:pic>
          <p:nvPicPr>
            <p:cNvPr id="78" name="Picture 77" descr="A white baby and a baby&#10;&#10;AI-generated content may be incorrect.">
              <a:extLst>
                <a:ext uri="{FF2B5EF4-FFF2-40B4-BE49-F238E27FC236}">
                  <a16:creationId xmlns:a16="http://schemas.microsoft.com/office/drawing/2014/main" id="{80D9AAE5-DEC8-7ED7-0CFB-0E38A1D6DB7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81024" y="2873463"/>
              <a:ext cx="548640" cy="548640"/>
            </a:xfrm>
            <a:prstGeom prst="rect">
              <a:avLst/>
            </a:prstGeom>
          </p:spPr>
        </p:pic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8A469BA4-7D13-C3C0-E121-6B658AEC9288}"/>
              </a:ext>
            </a:extLst>
          </p:cNvPr>
          <p:cNvGrpSpPr/>
          <p:nvPr/>
        </p:nvGrpSpPr>
        <p:grpSpPr>
          <a:xfrm>
            <a:off x="5684966" y="1196340"/>
            <a:ext cx="2560320" cy="548640"/>
            <a:chOff x="5684966" y="1196340"/>
            <a:chExt cx="2560320" cy="548640"/>
          </a:xfrm>
        </p:grpSpPr>
        <p:sp>
          <p:nvSpPr>
            <p:cNvPr id="4" name="Pentagon 6">
              <a:extLst>
                <a:ext uri="{FF2B5EF4-FFF2-40B4-BE49-F238E27FC236}">
                  <a16:creationId xmlns:a16="http://schemas.microsoft.com/office/drawing/2014/main" id="{D5C5A8E3-B26C-8312-485C-8FC8FE7786F3}"/>
                </a:ext>
              </a:extLst>
            </p:cNvPr>
            <p:cNvSpPr/>
            <p:nvPr/>
          </p:nvSpPr>
          <p:spPr>
            <a:xfrm>
              <a:off x="5684966" y="1275134"/>
              <a:ext cx="2560320" cy="365760"/>
            </a:xfrm>
            <a:prstGeom prst="rect">
              <a:avLst/>
            </a:prstGeom>
            <a:solidFill>
              <a:srgbClr val="E4A014"/>
            </a:solidFill>
            <a:ln w="127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7467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25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Neurodegenerative Disorders</a:t>
              </a:r>
            </a:p>
          </p:txBody>
        </p:sp>
        <p:pic>
          <p:nvPicPr>
            <p:cNvPr id="81" name="Picture 80" descr="A white brain with a black background&#10;&#10;AI-generated content may be incorrect.">
              <a:extLst>
                <a:ext uri="{FF2B5EF4-FFF2-40B4-BE49-F238E27FC236}">
                  <a16:creationId xmlns:a16="http://schemas.microsoft.com/office/drawing/2014/main" id="{331290A8-3A55-A0A4-4A90-57FF838264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89479" y="1196340"/>
              <a:ext cx="548640" cy="548640"/>
            </a:xfrm>
            <a:prstGeom prst="rect">
              <a:avLst/>
            </a:prstGeom>
          </p:spPr>
        </p:pic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5CE089A2-39FD-14C4-F5E7-C412C556535A}"/>
              </a:ext>
            </a:extLst>
          </p:cNvPr>
          <p:cNvGrpSpPr/>
          <p:nvPr/>
        </p:nvGrpSpPr>
        <p:grpSpPr>
          <a:xfrm>
            <a:off x="5684966" y="2533646"/>
            <a:ext cx="3291840" cy="402336"/>
            <a:chOff x="5684966" y="2533646"/>
            <a:chExt cx="3291840" cy="402336"/>
          </a:xfrm>
        </p:grpSpPr>
        <p:sp>
          <p:nvSpPr>
            <p:cNvPr id="20" name="Pentagon 6">
              <a:extLst>
                <a:ext uri="{FF2B5EF4-FFF2-40B4-BE49-F238E27FC236}">
                  <a16:creationId xmlns:a16="http://schemas.microsoft.com/office/drawing/2014/main" id="{E4E8832F-80BE-7AF0-D7B2-DA35FFE8005E}"/>
                </a:ext>
              </a:extLst>
            </p:cNvPr>
            <p:cNvSpPr/>
            <p:nvPr/>
          </p:nvSpPr>
          <p:spPr>
            <a:xfrm>
              <a:off x="5684966" y="2542453"/>
              <a:ext cx="3291840" cy="365760"/>
            </a:xfrm>
            <a:prstGeom prst="rect">
              <a:avLst/>
            </a:prstGeom>
            <a:solidFill>
              <a:srgbClr val="519031"/>
            </a:solidFill>
            <a:ln w="127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7467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25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Mental Health and Mental Health Disorders</a:t>
              </a:r>
            </a:p>
          </p:txBody>
        </p:sp>
        <p:pic>
          <p:nvPicPr>
            <p:cNvPr id="84" name="Picture 83" descr="A white outline of a head with a cross inside&#10;&#10;AI-generated content may be incorrect.">
              <a:extLst>
                <a:ext uri="{FF2B5EF4-FFF2-40B4-BE49-F238E27FC236}">
                  <a16:creationId xmlns:a16="http://schemas.microsoft.com/office/drawing/2014/main" id="{B65F752A-80B2-9BB1-81D9-72F7B3B11D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68805" y="2533646"/>
              <a:ext cx="402336" cy="402336"/>
            </a:xfrm>
            <a:prstGeom prst="rect">
              <a:avLst/>
            </a:prstGeom>
          </p:spPr>
        </p:pic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2B6AA551-2FAA-194E-B4FE-EAAF6E919D26}"/>
              </a:ext>
            </a:extLst>
          </p:cNvPr>
          <p:cNvGrpSpPr/>
          <p:nvPr/>
        </p:nvGrpSpPr>
        <p:grpSpPr>
          <a:xfrm>
            <a:off x="5681827" y="1628821"/>
            <a:ext cx="4297680" cy="502920"/>
            <a:chOff x="5681827" y="1628821"/>
            <a:chExt cx="4297680" cy="502920"/>
          </a:xfrm>
        </p:grpSpPr>
        <p:sp>
          <p:nvSpPr>
            <p:cNvPr id="18" name="Pentagon 6">
              <a:extLst>
                <a:ext uri="{FF2B5EF4-FFF2-40B4-BE49-F238E27FC236}">
                  <a16:creationId xmlns:a16="http://schemas.microsoft.com/office/drawing/2014/main" id="{D81C48FA-A9DD-6A11-DFFC-9EF51A209721}"/>
                </a:ext>
              </a:extLst>
            </p:cNvPr>
            <p:cNvSpPr/>
            <p:nvPr/>
          </p:nvSpPr>
          <p:spPr>
            <a:xfrm>
              <a:off x="5681827" y="1699129"/>
              <a:ext cx="4297680" cy="365760"/>
            </a:xfrm>
            <a:prstGeom prst="rect">
              <a:avLst/>
            </a:prstGeom>
            <a:solidFill>
              <a:srgbClr val="D3BD28"/>
            </a:solidFill>
            <a:ln w="127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7467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25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Epilepsy/Demyelinating Diseases/Inflammation/Infection</a:t>
              </a:r>
            </a:p>
          </p:txBody>
        </p:sp>
        <p:pic>
          <p:nvPicPr>
            <p:cNvPr id="87" name="Picture 86" descr="A white line drawing of a person lying in a bed&#10;&#10;AI-generated content may be incorrect.">
              <a:extLst>
                <a:ext uri="{FF2B5EF4-FFF2-40B4-BE49-F238E27FC236}">
                  <a16:creationId xmlns:a16="http://schemas.microsoft.com/office/drawing/2014/main" id="{4BE45090-307D-DAF1-6EBE-89A31D1B8E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41678" y="1628821"/>
              <a:ext cx="502920" cy="502920"/>
            </a:xfrm>
            <a:prstGeom prst="rect">
              <a:avLst/>
            </a:prstGeom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A12CCE76-01D9-F30D-143F-2756638CAF84}"/>
              </a:ext>
            </a:extLst>
          </p:cNvPr>
          <p:cNvGrpSpPr/>
          <p:nvPr/>
        </p:nvGrpSpPr>
        <p:grpSpPr>
          <a:xfrm>
            <a:off x="5685462" y="817882"/>
            <a:ext cx="2194560" cy="438912"/>
            <a:chOff x="5685462" y="817882"/>
            <a:chExt cx="2194560" cy="438912"/>
          </a:xfrm>
        </p:grpSpPr>
        <p:sp>
          <p:nvSpPr>
            <p:cNvPr id="15" name="Pentagon 6">
              <a:extLst>
                <a:ext uri="{FF2B5EF4-FFF2-40B4-BE49-F238E27FC236}">
                  <a16:creationId xmlns:a16="http://schemas.microsoft.com/office/drawing/2014/main" id="{DFF5796C-3FF7-702D-5DF3-C77B3E615920}"/>
                </a:ext>
              </a:extLst>
            </p:cNvPr>
            <p:cNvSpPr/>
            <p:nvPr/>
          </p:nvSpPr>
          <p:spPr>
            <a:xfrm>
              <a:off x="5685462" y="854377"/>
              <a:ext cx="2194560" cy="365760"/>
            </a:xfrm>
            <a:prstGeom prst="rect">
              <a:avLst/>
            </a:prstGeom>
            <a:solidFill>
              <a:srgbClr val="DF6D28"/>
            </a:solidFill>
            <a:ln w="127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7467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25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Neurovascular Disorders</a:t>
              </a:r>
            </a:p>
          </p:txBody>
        </p:sp>
        <p:pic>
          <p:nvPicPr>
            <p:cNvPr id="90" name="Picture 89" descr="A silhouette of a person with a brain and a target&#10;&#10;AI-generated content may be incorrect.">
              <a:extLst>
                <a:ext uri="{FF2B5EF4-FFF2-40B4-BE49-F238E27FC236}">
                  <a16:creationId xmlns:a16="http://schemas.microsoft.com/office/drawing/2014/main" id="{DF61A5C1-5A1D-6E04-CD2D-9A47DBBFD1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51258" y="817882"/>
              <a:ext cx="438912" cy="4389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2420749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137</Words>
  <Application>Microsoft Office PowerPoint</Application>
  <PresentationFormat>Custom</PresentationFormat>
  <Paragraphs>47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Arial</vt:lpstr>
      <vt:lpstr>Calibri</vt:lpstr>
      <vt:lpstr>Calibri Light</vt:lpstr>
      <vt:lpstr>1_Office 2013 - 2022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Theresa Richards</dc:creator>
  <cp:lastModifiedBy>Theresa Richards</cp:lastModifiedBy>
  <cp:revision>3</cp:revision>
  <dcterms:created xsi:type="dcterms:W3CDTF">2024-09-10T14:00:49Z</dcterms:created>
  <dcterms:modified xsi:type="dcterms:W3CDTF">2025-04-07T13:45:15Z</dcterms:modified>
</cp:coreProperties>
</file>