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53" r:id="rId2"/>
  </p:sldMasterIdLst>
  <p:notesMasterIdLst>
    <p:notesMasterId r:id="rId36"/>
  </p:notesMasterIdLst>
  <p:handoutMasterIdLst>
    <p:handoutMasterId r:id="rId37"/>
  </p:handoutMasterIdLst>
  <p:sldIdLst>
    <p:sldId id="477" r:id="rId3"/>
    <p:sldId id="455" r:id="rId4"/>
    <p:sldId id="440" r:id="rId5"/>
    <p:sldId id="419" r:id="rId6"/>
    <p:sldId id="421" r:id="rId7"/>
    <p:sldId id="420" r:id="rId8"/>
    <p:sldId id="461" r:id="rId9"/>
    <p:sldId id="462" r:id="rId10"/>
    <p:sldId id="425" r:id="rId11"/>
    <p:sldId id="465" r:id="rId12"/>
    <p:sldId id="424" r:id="rId13"/>
    <p:sldId id="426" r:id="rId14"/>
    <p:sldId id="436" r:id="rId15"/>
    <p:sldId id="427" r:id="rId16"/>
    <p:sldId id="429" r:id="rId17"/>
    <p:sldId id="431" r:id="rId18"/>
    <p:sldId id="430" r:id="rId19"/>
    <p:sldId id="432" r:id="rId20"/>
    <p:sldId id="473" r:id="rId21"/>
    <p:sldId id="468" r:id="rId22"/>
    <p:sldId id="472" r:id="rId23"/>
    <p:sldId id="435" r:id="rId24"/>
    <p:sldId id="475" r:id="rId25"/>
    <p:sldId id="442" r:id="rId26"/>
    <p:sldId id="482" r:id="rId27"/>
    <p:sldId id="354" r:id="rId28"/>
    <p:sldId id="355" r:id="rId29"/>
    <p:sldId id="369" r:id="rId30"/>
    <p:sldId id="370" r:id="rId31"/>
    <p:sldId id="293" r:id="rId32"/>
    <p:sldId id="308" r:id="rId33"/>
    <p:sldId id="481" r:id="rId34"/>
    <p:sldId id="347" r:id="rId35"/>
  </p:sldIdLst>
  <p:sldSz cx="9144000" cy="6858000" type="screen4x3"/>
  <p:notesSz cx="6989763" cy="9275763"/>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339933"/>
    <a:srgbClr val="FF0000"/>
    <a:srgbClr val="C6D7D8"/>
    <a:srgbClr val="C0C0C0"/>
    <a:srgbClr val="5F5F5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644" autoAdjust="0"/>
    <p:restoredTop sz="86364" autoAdjust="0"/>
  </p:normalViewPr>
  <p:slideViewPr>
    <p:cSldViewPr showGuides="1">
      <p:cViewPr varScale="1">
        <p:scale>
          <a:sx n="116" d="100"/>
          <a:sy n="116" d="100"/>
        </p:scale>
        <p:origin x="-15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20"/>
    </p:cViewPr>
  </p:sorterViewPr>
  <p:notesViewPr>
    <p:cSldViewPr showGuides="1">
      <p:cViewPr>
        <p:scale>
          <a:sx n="100" d="100"/>
          <a:sy n="100" d="100"/>
        </p:scale>
        <p:origin x="-150" y="3402"/>
      </p:cViewPr>
      <p:guideLst>
        <p:guide orient="horz" pos="2922"/>
        <p:guide pos="220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t" anchorCtr="0" compatLnSpc="1">
            <a:prstTxWarp prst="textNoShape">
              <a:avLst/>
            </a:prstTxWarp>
          </a:bodyPr>
          <a:lstStyle>
            <a:lvl1pPr defTabSz="928688">
              <a:defRPr sz="1200"/>
            </a:lvl1pPr>
          </a:lstStyle>
          <a:p>
            <a:endParaRPr lang="en-US" altLang="en-US"/>
          </a:p>
        </p:txBody>
      </p:sp>
      <p:sp>
        <p:nvSpPr>
          <p:cNvPr id="105475" name="Rectangle 3"/>
          <p:cNvSpPr>
            <a:spLocks noGrp="1" noChangeArrowheads="1"/>
          </p:cNvSpPr>
          <p:nvPr>
            <p:ph type="dt" sz="quarter" idx="1"/>
          </p:nvPr>
        </p:nvSpPr>
        <p:spPr bwMode="auto">
          <a:xfrm>
            <a:off x="3960813" y="0"/>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t" anchorCtr="0" compatLnSpc="1">
            <a:prstTxWarp prst="textNoShape">
              <a:avLst/>
            </a:prstTxWarp>
          </a:bodyPr>
          <a:lstStyle>
            <a:lvl1pPr algn="r" defTabSz="928688">
              <a:defRPr sz="1200"/>
            </a:lvl1pPr>
          </a:lstStyle>
          <a:p>
            <a:endParaRPr lang="en-US" altLang="en-US"/>
          </a:p>
        </p:txBody>
      </p:sp>
      <p:sp>
        <p:nvSpPr>
          <p:cNvPr id="105476" name="Rectangle 4"/>
          <p:cNvSpPr>
            <a:spLocks noGrp="1" noChangeArrowheads="1"/>
          </p:cNvSpPr>
          <p:nvPr>
            <p:ph type="ftr" sz="quarter" idx="2"/>
          </p:nvPr>
        </p:nvSpPr>
        <p:spPr bwMode="auto">
          <a:xfrm>
            <a:off x="0" y="8812213"/>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b" anchorCtr="0" compatLnSpc="1">
            <a:prstTxWarp prst="textNoShape">
              <a:avLst/>
            </a:prstTxWarp>
          </a:bodyPr>
          <a:lstStyle>
            <a:lvl1pPr defTabSz="928688">
              <a:defRPr sz="1200"/>
            </a:lvl1pPr>
          </a:lstStyle>
          <a:p>
            <a:endParaRPr lang="en-US" altLang="en-US"/>
          </a:p>
        </p:txBody>
      </p:sp>
      <p:sp>
        <p:nvSpPr>
          <p:cNvPr id="105477" name="Rectangle 5"/>
          <p:cNvSpPr>
            <a:spLocks noGrp="1" noChangeArrowheads="1"/>
          </p:cNvSpPr>
          <p:nvPr>
            <p:ph type="sldNum" sz="quarter" idx="3"/>
          </p:nvPr>
        </p:nvSpPr>
        <p:spPr bwMode="auto">
          <a:xfrm>
            <a:off x="3960813" y="8812213"/>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b" anchorCtr="0" compatLnSpc="1">
            <a:prstTxWarp prst="textNoShape">
              <a:avLst/>
            </a:prstTxWarp>
          </a:bodyPr>
          <a:lstStyle>
            <a:lvl1pPr algn="r" defTabSz="928688">
              <a:defRPr sz="1200"/>
            </a:lvl1pPr>
          </a:lstStyle>
          <a:p>
            <a:fld id="{A9E7AADE-9445-40E8-BAF5-D0347DC1AAA7}" type="slidenum">
              <a:rPr lang="en-US" altLang="en-US"/>
              <a:pPr/>
              <a:t>‹#›</a:t>
            </a:fld>
            <a:endParaRPr lang="en-US" altLang="en-US"/>
          </a:p>
        </p:txBody>
      </p:sp>
    </p:spTree>
    <p:extLst>
      <p:ext uri="{BB962C8B-B14F-4D97-AF65-F5344CB8AC3E}">
        <p14:creationId xmlns:p14="http://schemas.microsoft.com/office/powerpoint/2010/main" val="3382371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t" anchorCtr="0" compatLnSpc="1">
            <a:prstTxWarp prst="textNoShape">
              <a:avLst/>
            </a:prstTxWarp>
          </a:bodyPr>
          <a:lstStyle>
            <a:lvl1pPr defTabSz="928688">
              <a:defRPr sz="1200"/>
            </a:lvl1pPr>
          </a:lstStyle>
          <a:p>
            <a:endParaRPr lang="en-US" altLang="en-US"/>
          </a:p>
        </p:txBody>
      </p:sp>
      <p:sp>
        <p:nvSpPr>
          <p:cNvPr id="96259" name="Rectangle 3"/>
          <p:cNvSpPr>
            <a:spLocks noGrp="1" noChangeArrowheads="1"/>
          </p:cNvSpPr>
          <p:nvPr>
            <p:ph type="dt" idx="1"/>
          </p:nvPr>
        </p:nvSpPr>
        <p:spPr bwMode="auto">
          <a:xfrm>
            <a:off x="3960813" y="0"/>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t" anchorCtr="0" compatLnSpc="1">
            <a:prstTxWarp prst="textNoShape">
              <a:avLst/>
            </a:prstTxWarp>
          </a:bodyPr>
          <a:lstStyle>
            <a:lvl1pPr algn="r" defTabSz="928688">
              <a:defRPr sz="1200"/>
            </a:lvl1pPr>
          </a:lstStyle>
          <a:p>
            <a:endParaRPr lang="en-US" altLang="en-US"/>
          </a:p>
        </p:txBody>
      </p:sp>
      <p:sp>
        <p:nvSpPr>
          <p:cNvPr id="96260" name="Rectangle 4"/>
          <p:cNvSpPr>
            <a:spLocks noChangeArrowheads="1" noTextEdit="1"/>
          </p:cNvSpPr>
          <p:nvPr>
            <p:ph type="sldImg" idx="2"/>
          </p:nvPr>
        </p:nvSpPr>
        <p:spPr bwMode="auto">
          <a:xfrm>
            <a:off x="1176338" y="695325"/>
            <a:ext cx="4637087" cy="34782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931863" y="4406900"/>
            <a:ext cx="5126037" cy="417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6262" name="Rectangle 6"/>
          <p:cNvSpPr>
            <a:spLocks noGrp="1" noChangeArrowheads="1"/>
          </p:cNvSpPr>
          <p:nvPr>
            <p:ph type="ftr" sz="quarter" idx="4"/>
          </p:nvPr>
        </p:nvSpPr>
        <p:spPr bwMode="auto">
          <a:xfrm>
            <a:off x="0" y="8812213"/>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b" anchorCtr="0" compatLnSpc="1">
            <a:prstTxWarp prst="textNoShape">
              <a:avLst/>
            </a:prstTxWarp>
          </a:bodyPr>
          <a:lstStyle>
            <a:lvl1pPr defTabSz="928688">
              <a:defRPr sz="1200"/>
            </a:lvl1pPr>
          </a:lstStyle>
          <a:p>
            <a:endParaRPr lang="en-US" altLang="en-US"/>
          </a:p>
        </p:txBody>
      </p:sp>
      <p:sp>
        <p:nvSpPr>
          <p:cNvPr id="96263" name="Rectangle 7"/>
          <p:cNvSpPr>
            <a:spLocks noGrp="1" noChangeArrowheads="1"/>
          </p:cNvSpPr>
          <p:nvPr>
            <p:ph type="sldNum" sz="quarter" idx="5"/>
          </p:nvPr>
        </p:nvSpPr>
        <p:spPr bwMode="auto">
          <a:xfrm>
            <a:off x="3960813" y="8812213"/>
            <a:ext cx="302895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35" tIns="46468" rIns="92935" bIns="46468" numCol="1" anchor="b" anchorCtr="0" compatLnSpc="1">
            <a:prstTxWarp prst="textNoShape">
              <a:avLst/>
            </a:prstTxWarp>
          </a:bodyPr>
          <a:lstStyle>
            <a:lvl1pPr algn="r" defTabSz="928688">
              <a:defRPr sz="1200"/>
            </a:lvl1pPr>
          </a:lstStyle>
          <a:p>
            <a:fld id="{6FE0C610-98CA-4093-B786-1C3F8643AD80}" type="slidenum">
              <a:rPr lang="en-US" altLang="en-US"/>
              <a:pPr/>
              <a:t>‹#›</a:t>
            </a:fld>
            <a:endParaRPr lang="en-US" altLang="en-US"/>
          </a:p>
        </p:txBody>
      </p:sp>
    </p:spTree>
    <p:extLst>
      <p:ext uri="{BB962C8B-B14F-4D97-AF65-F5344CB8AC3E}">
        <p14:creationId xmlns:p14="http://schemas.microsoft.com/office/powerpoint/2010/main" val="1487386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7DDA74-C809-4D8F-9E24-6AD4B3D93365}" type="slidenum">
              <a:rPr lang="en-US" altLang="en-US"/>
              <a:pPr/>
              <a:t>1</a:t>
            </a:fld>
            <a:endParaRPr lang="en-US" altLang="en-US"/>
          </a:p>
        </p:txBody>
      </p:sp>
      <p:sp>
        <p:nvSpPr>
          <p:cNvPr id="606210" name="Rectangle 2"/>
          <p:cNvSpPr>
            <a:spLocks noChangeArrowheads="1" noTextEdit="1"/>
          </p:cNvSpPr>
          <p:nvPr>
            <p:ph type="sldImg"/>
          </p:nvPr>
        </p:nvSpPr>
        <p:spPr>
          <a:xfrm>
            <a:off x="1177925" y="695325"/>
            <a:ext cx="4637088" cy="3478213"/>
          </a:xfrm>
          <a:ln/>
        </p:spPr>
      </p:sp>
      <p:sp>
        <p:nvSpPr>
          <p:cNvPr id="606211" name="Rectangle 3"/>
          <p:cNvSpPr>
            <a:spLocks noGrp="1" noChangeArrowheads="1"/>
          </p:cNvSpPr>
          <p:nvPr>
            <p:ph type="body" idx="1"/>
          </p:nvPr>
        </p:nvSpPr>
        <p:spPr/>
        <p:txBody>
          <a:bodyPr/>
          <a:lstStyle/>
          <a:p>
            <a:pPr>
              <a:buFontTx/>
              <a:buChar char="•"/>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AB3CA46-9C67-4744-B422-6AF5D1B27FAB}" type="slidenum">
              <a:rPr lang="en-US" altLang="en-US"/>
              <a:pPr/>
              <a:t>10</a:t>
            </a:fld>
            <a:endParaRPr lang="en-US" altLang="en-US"/>
          </a:p>
        </p:txBody>
      </p:sp>
      <p:sp>
        <p:nvSpPr>
          <p:cNvPr id="537603" name="Rectangle 3"/>
          <p:cNvSpPr>
            <a:spLocks noGrp="1" noChangeArrowheads="1"/>
          </p:cNvSpPr>
          <p:nvPr>
            <p:ph type="body" idx="1"/>
          </p:nvPr>
        </p:nvSpPr>
        <p:spPr>
          <a:xfrm>
            <a:off x="776288" y="912813"/>
            <a:ext cx="5126037" cy="5465762"/>
          </a:xfrm>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FB5F37-BE89-4EA1-A50E-41B72E3320DA}" type="slidenum">
              <a:rPr lang="en-US" altLang="en-US"/>
              <a:pPr/>
              <a:t>11</a:t>
            </a:fld>
            <a:endParaRPr lang="en-US" altLang="en-US"/>
          </a:p>
        </p:txBody>
      </p:sp>
      <p:sp>
        <p:nvSpPr>
          <p:cNvPr id="434178" name="Rectangle 2"/>
          <p:cNvSpPr>
            <a:spLocks noChangeArrowheads="1" noTextEdit="1"/>
          </p:cNvSpPr>
          <p:nvPr>
            <p:ph type="sldImg"/>
          </p:nvPr>
        </p:nvSpPr>
        <p:spPr>
          <a:ln/>
        </p:spPr>
      </p:sp>
      <p:sp>
        <p:nvSpPr>
          <p:cNvPr id="434179" name="Rectangle 3"/>
          <p:cNvSpPr>
            <a:spLocks noGrp="1" noChangeArrowheads="1"/>
          </p:cNvSpPr>
          <p:nvPr>
            <p:ph type="body" idx="1"/>
          </p:nvPr>
        </p:nvSpPr>
        <p:spPr/>
        <p:txBody>
          <a:bodyPr/>
          <a:lstStyle/>
          <a:p>
            <a:endParaRPr lang="en-US" altLang="en-US" sz="11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1C2020-FD07-4C6E-91ED-0527688CAE85}" type="slidenum">
              <a:rPr lang="en-US" altLang="en-US"/>
              <a:pPr/>
              <a:t>12</a:t>
            </a:fld>
            <a:endParaRPr lang="en-US" altLang="en-US"/>
          </a:p>
        </p:txBody>
      </p:sp>
      <p:sp>
        <p:nvSpPr>
          <p:cNvPr id="438274" name="Rectangle 2"/>
          <p:cNvSpPr>
            <a:spLocks noChangeArrowheads="1" noTextEdit="1"/>
          </p:cNvSpPr>
          <p:nvPr>
            <p:ph type="sldImg"/>
          </p:nvPr>
        </p:nvSpPr>
        <p:spPr>
          <a:ln/>
        </p:spPr>
      </p:sp>
      <p:sp>
        <p:nvSpPr>
          <p:cNvPr id="438275" name="Rectangle 3"/>
          <p:cNvSpPr>
            <a:spLocks noGrp="1" noChangeArrowheads="1"/>
          </p:cNvSpPr>
          <p:nvPr>
            <p:ph type="body" idx="1"/>
          </p:nvPr>
        </p:nvSpPr>
        <p:spPr>
          <a:xfrm>
            <a:off x="931863" y="4257675"/>
            <a:ext cx="5126037" cy="4322763"/>
          </a:xfrm>
        </p:spPr>
        <p:txBody>
          <a:bodyPr/>
          <a:lstStyle/>
          <a:p>
            <a:endParaRPr lang="en-US" altLang="en-US" sz="1400">
              <a:latin typeface="Times New Roman" pitchFamily="18" charset="0"/>
              <a:cs typeface="Courier New" pitchFamily="49"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FC2A4A-C0D3-4654-818D-C3EE5AC8C1C5}" type="slidenum">
              <a:rPr lang="en-US" altLang="en-US"/>
              <a:pPr/>
              <a:t>13</a:t>
            </a:fld>
            <a:endParaRPr lang="en-US" altLang="en-US"/>
          </a:p>
        </p:txBody>
      </p:sp>
      <p:sp>
        <p:nvSpPr>
          <p:cNvPr id="458754" name="Rectangle 2"/>
          <p:cNvSpPr>
            <a:spLocks noChangeArrowheads="1" noTextEdit="1"/>
          </p:cNvSpPr>
          <p:nvPr>
            <p:ph type="sldImg"/>
          </p:nvPr>
        </p:nvSpPr>
        <p:spPr>
          <a:ln/>
        </p:spPr>
      </p:sp>
      <p:sp>
        <p:nvSpPr>
          <p:cNvPr id="458755" name="Rectangle 3"/>
          <p:cNvSpPr>
            <a:spLocks noGrp="1" noChangeArrowheads="1"/>
          </p:cNvSpPr>
          <p:nvPr>
            <p:ph type="body" idx="1"/>
          </p:nvPr>
        </p:nvSpPr>
        <p:spPr/>
        <p:txBody>
          <a:bodyPr/>
          <a:lstStyle/>
          <a:p>
            <a:endParaRPr lang="en-US" altLang="en-US" sz="2000"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9419C6-7239-45AD-B206-81627972415F}" type="slidenum">
              <a:rPr lang="en-US" altLang="en-US"/>
              <a:pPr/>
              <a:t>14</a:t>
            </a:fld>
            <a:endParaRPr lang="en-US" altLang="en-US"/>
          </a:p>
        </p:txBody>
      </p:sp>
      <p:sp>
        <p:nvSpPr>
          <p:cNvPr id="440322" name="Rectangle 2"/>
          <p:cNvSpPr>
            <a:spLocks noChangeArrowheads="1" noTextEdit="1"/>
          </p:cNvSpPr>
          <p:nvPr>
            <p:ph type="sldImg"/>
          </p:nvPr>
        </p:nvSpPr>
        <p:spPr>
          <a:ln/>
        </p:spPr>
      </p:sp>
      <p:sp>
        <p:nvSpPr>
          <p:cNvPr id="440323" name="Rectangle 3"/>
          <p:cNvSpPr>
            <a:spLocks noGrp="1" noChangeArrowheads="1"/>
          </p:cNvSpPr>
          <p:nvPr>
            <p:ph type="body" idx="1"/>
          </p:nvPr>
        </p:nvSpPr>
        <p:spPr/>
        <p:txBody>
          <a:bodyPr/>
          <a:lstStyle/>
          <a:p>
            <a:pPr>
              <a:lnSpc>
                <a:spcPct val="80000"/>
              </a:lnSpc>
            </a:pPr>
            <a:endParaRPr lang="en-US" alt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5C16A4-E64A-490A-B7A9-1E2243296498}" type="slidenum">
              <a:rPr lang="en-US" altLang="en-US"/>
              <a:pPr/>
              <a:t>15</a:t>
            </a:fld>
            <a:endParaRPr lang="en-US" altLang="en-US"/>
          </a:p>
        </p:txBody>
      </p:sp>
      <p:sp>
        <p:nvSpPr>
          <p:cNvPr id="444418" name="Rectangle 2"/>
          <p:cNvSpPr>
            <a:spLocks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n-US" altLang="en-US" sz="1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C52E5-1A90-4545-8591-79ED1A19DF77}" type="slidenum">
              <a:rPr lang="en-US" altLang="en-US"/>
              <a:pPr/>
              <a:t>16</a:t>
            </a:fld>
            <a:endParaRPr lang="en-US" altLang="en-US"/>
          </a:p>
        </p:txBody>
      </p:sp>
      <p:sp>
        <p:nvSpPr>
          <p:cNvPr id="448514" name="Rectangle 2"/>
          <p:cNvSpPr>
            <a:spLocks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9D897-BF9C-483E-AD1A-3CE5B5EC8A4A}" type="slidenum">
              <a:rPr lang="en-US" altLang="en-US"/>
              <a:pPr/>
              <a:t>17</a:t>
            </a:fld>
            <a:endParaRPr lang="en-US" altLang="en-US"/>
          </a:p>
        </p:txBody>
      </p:sp>
      <p:sp>
        <p:nvSpPr>
          <p:cNvPr id="446466" name="Rectangle 2"/>
          <p:cNvSpPr>
            <a:spLocks noChangeArrowheads="1" noTextEdit="1"/>
          </p:cNvSpPr>
          <p:nvPr>
            <p:ph type="sldImg"/>
          </p:nvPr>
        </p:nvSpPr>
        <p:spPr>
          <a:ln/>
        </p:spPr>
      </p:sp>
      <p:sp>
        <p:nvSpPr>
          <p:cNvPr id="446467" name="Rectangle 3"/>
          <p:cNvSpPr>
            <a:spLocks noGrp="1" noChangeArrowheads="1"/>
          </p:cNvSpPr>
          <p:nvPr>
            <p:ph type="body" idx="1"/>
          </p:nvPr>
        </p:nvSpPr>
        <p:spPr>
          <a:xfrm>
            <a:off x="914400" y="4267200"/>
            <a:ext cx="5126038" cy="4173538"/>
          </a:xfrm>
        </p:spPr>
        <p:txBody>
          <a:bodyPr/>
          <a:lstStyle/>
          <a:p>
            <a:endParaRPr lang="en-US" altLang="en-US" sz="14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27D380-E8E7-446B-BC49-32E0B55CA6ED}" type="slidenum">
              <a:rPr lang="en-US" altLang="en-US"/>
              <a:pPr/>
              <a:t>18</a:t>
            </a:fld>
            <a:endParaRPr lang="en-US" altLang="en-US"/>
          </a:p>
        </p:txBody>
      </p:sp>
      <p:sp>
        <p:nvSpPr>
          <p:cNvPr id="450562" name="Rectangle 2"/>
          <p:cNvSpPr>
            <a:spLocks noChangeArrowheads="1" noTextEdit="1"/>
          </p:cNvSpPr>
          <p:nvPr>
            <p:ph type="sldImg"/>
          </p:nvPr>
        </p:nvSpPr>
        <p:spPr>
          <a:ln/>
        </p:spPr>
      </p:sp>
      <p:sp>
        <p:nvSpPr>
          <p:cNvPr id="450563" name="Rectangle 3"/>
          <p:cNvSpPr>
            <a:spLocks noGrp="1" noChangeArrowheads="1"/>
          </p:cNvSpPr>
          <p:nvPr>
            <p:ph type="body" idx="1"/>
          </p:nvPr>
        </p:nvSpPr>
        <p:spPr/>
        <p:txBody>
          <a:bodyPr/>
          <a:lstStyle/>
          <a:p>
            <a:endParaRPr lang="en-US" altLang="en-US" sz="1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030523-8BBA-4CB0-85FF-57D62F6BB041}" type="slidenum">
              <a:rPr lang="en-US" altLang="en-US"/>
              <a:pPr/>
              <a:t>19</a:t>
            </a:fld>
            <a:endParaRPr lang="en-US" altLang="en-US"/>
          </a:p>
        </p:txBody>
      </p:sp>
      <p:sp>
        <p:nvSpPr>
          <p:cNvPr id="553986" name="Rectangle 2"/>
          <p:cNvSpPr>
            <a:spLocks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58D422-4FC6-47DC-9498-3379C878B527}" type="slidenum">
              <a:rPr lang="en-US" altLang="en-US"/>
              <a:pPr/>
              <a:t>2</a:t>
            </a:fld>
            <a:endParaRPr lang="en-US" altLang="en-US"/>
          </a:p>
        </p:txBody>
      </p:sp>
      <p:sp>
        <p:nvSpPr>
          <p:cNvPr id="505858" name="Rectangle 2"/>
          <p:cNvSpPr>
            <a:spLocks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EE10A5-8CCB-4B9E-A218-DD145CE5D128}" type="slidenum">
              <a:rPr lang="en-US" altLang="en-US"/>
              <a:pPr/>
              <a:t>20</a:t>
            </a:fld>
            <a:endParaRPr lang="en-US" altLang="en-US"/>
          </a:p>
        </p:txBody>
      </p:sp>
      <p:sp>
        <p:nvSpPr>
          <p:cNvPr id="543746" name="Rectangle 2"/>
          <p:cNvSpPr>
            <a:spLocks noChangeArrowheads="1" noTextEdit="1"/>
          </p:cNvSpPr>
          <p:nvPr>
            <p:ph type="sldImg"/>
          </p:nvPr>
        </p:nvSpPr>
        <p:spPr>
          <a:ln/>
        </p:spPr>
      </p:sp>
      <p:sp>
        <p:nvSpPr>
          <p:cNvPr id="543747" name="Rectangle 3"/>
          <p:cNvSpPr>
            <a:spLocks noGrp="1" noChangeArrowheads="1"/>
          </p:cNvSpPr>
          <p:nvPr>
            <p:ph type="body" idx="1"/>
          </p:nvPr>
        </p:nvSpPr>
        <p:spPr/>
        <p:txBody>
          <a:bodyPr/>
          <a:lstStyle/>
          <a:p>
            <a:endParaRPr lang="en-US" altLang="en-US" sz="14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351F1D-2194-4D96-BA46-81BB114DC008}" type="slidenum">
              <a:rPr lang="en-US" altLang="en-US"/>
              <a:pPr/>
              <a:t>21</a:t>
            </a:fld>
            <a:endParaRPr lang="en-US" altLang="en-US"/>
          </a:p>
        </p:txBody>
      </p:sp>
      <p:sp>
        <p:nvSpPr>
          <p:cNvPr id="551938" name="Rectangle 2"/>
          <p:cNvSpPr>
            <a:spLocks noChangeArrowheads="1" noTextEdit="1"/>
          </p:cNvSpPr>
          <p:nvPr>
            <p:ph type="sldImg"/>
          </p:nvPr>
        </p:nvSpPr>
        <p:spPr>
          <a:ln/>
        </p:spPr>
      </p:sp>
      <p:sp>
        <p:nvSpPr>
          <p:cNvPr id="551939" name="Rectangle 3"/>
          <p:cNvSpPr>
            <a:spLocks noGrp="1" noChangeArrowheads="1"/>
          </p:cNvSpPr>
          <p:nvPr>
            <p:ph type="body" idx="1"/>
          </p:nvPr>
        </p:nvSpPr>
        <p:spPr/>
        <p:txBody>
          <a:bodyPr/>
          <a:lstStyle/>
          <a:p>
            <a:pPr>
              <a:lnSpc>
                <a:spcPct val="90000"/>
              </a:lnSpc>
            </a:pPr>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665EC5-71C3-4BA5-AE3E-FD3465F6F172}" type="slidenum">
              <a:rPr lang="en-US" altLang="en-US"/>
              <a:pPr/>
              <a:t>22</a:t>
            </a:fld>
            <a:endParaRPr lang="en-US" altLang="en-US"/>
          </a:p>
        </p:txBody>
      </p:sp>
      <p:sp>
        <p:nvSpPr>
          <p:cNvPr id="456706" name="Rectangle 2"/>
          <p:cNvSpPr>
            <a:spLocks noChangeArrowheads="1" noTextEdit="1"/>
          </p:cNvSpPr>
          <p:nvPr>
            <p:ph type="sldImg"/>
          </p:nvPr>
        </p:nvSpPr>
        <p:spPr>
          <a:ln/>
        </p:spPr>
      </p:sp>
      <p:sp>
        <p:nvSpPr>
          <p:cNvPr id="456707" name="Rectangle 3"/>
          <p:cNvSpPr>
            <a:spLocks noGrp="1" noChangeArrowheads="1"/>
          </p:cNvSpPr>
          <p:nvPr>
            <p:ph type="body" idx="1"/>
          </p:nvPr>
        </p:nvSpPr>
        <p:spPr/>
        <p:txBody>
          <a:bodyPr/>
          <a:lstStyle/>
          <a:p>
            <a:pPr>
              <a:lnSpc>
                <a:spcPct val="90000"/>
              </a:lnSpc>
            </a:pPr>
            <a:endParaRPr lang="en-US" altLang="en-US" sz="9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66F36-FCC4-4E48-B091-757CC66EAA76}" type="slidenum">
              <a:rPr lang="en-US" altLang="en-US"/>
              <a:pPr/>
              <a:t>23</a:t>
            </a:fld>
            <a:endParaRPr lang="en-US" altLang="en-US"/>
          </a:p>
        </p:txBody>
      </p:sp>
      <p:sp>
        <p:nvSpPr>
          <p:cNvPr id="559106" name="Rectangle 2"/>
          <p:cNvSpPr>
            <a:spLocks noChangeArrowheads="1" noTextEdit="1"/>
          </p:cNvSpPr>
          <p:nvPr>
            <p:ph type="sldImg"/>
          </p:nvPr>
        </p:nvSpPr>
        <p:spPr>
          <a:ln/>
        </p:spPr>
      </p:sp>
      <p:sp>
        <p:nvSpPr>
          <p:cNvPr id="559107" name="Rectangle 3"/>
          <p:cNvSpPr>
            <a:spLocks noGrp="1" noChangeArrowheads="1"/>
          </p:cNvSpPr>
          <p:nvPr>
            <p:ph type="body" idx="1"/>
          </p:nvPr>
        </p:nvSpPr>
        <p:spPr/>
        <p:txBody>
          <a:bodyPr/>
          <a:lstStyle/>
          <a:p>
            <a:endParaRPr lang="en-US" altLang="en-US" sz="140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DD9B73B-A624-4DE4-9669-4DA1D5BC98A5}" type="slidenum">
              <a:rPr lang="en-US" altLang="en-US"/>
              <a:pPr/>
              <a:t>24</a:t>
            </a:fld>
            <a:endParaRPr lang="en-US" altLang="en-US"/>
          </a:p>
        </p:txBody>
      </p:sp>
      <p:sp>
        <p:nvSpPr>
          <p:cNvPr id="472067" name="Rectangle 3"/>
          <p:cNvSpPr>
            <a:spLocks noGrp="1" noChangeArrowheads="1"/>
          </p:cNvSpPr>
          <p:nvPr>
            <p:ph type="body" idx="1"/>
          </p:nvPr>
        </p:nvSpPr>
        <p:spPr>
          <a:xfrm>
            <a:off x="931863" y="1133475"/>
            <a:ext cx="5126037" cy="7446963"/>
          </a:xfrm>
        </p:spPr>
        <p:txBody>
          <a:bodyPr/>
          <a:lstStyle/>
          <a:p>
            <a:endParaRPr lang="en-US" altLang="en-US" sz="140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851F12-56B3-417F-BB34-61E36BA921E1}" type="slidenum">
              <a:rPr lang="en-US" altLang="en-US"/>
              <a:pPr/>
              <a:t>26</a:t>
            </a:fld>
            <a:endParaRPr lang="en-US" altLang="en-US"/>
          </a:p>
        </p:txBody>
      </p:sp>
      <p:sp>
        <p:nvSpPr>
          <p:cNvPr id="338946" name="Rectangle 2"/>
          <p:cNvSpPr>
            <a:spLocks noChangeArrowheads="1" noTextEdit="1"/>
          </p:cNvSpPr>
          <p:nvPr>
            <p:ph type="sldImg"/>
          </p:nvPr>
        </p:nvSpPr>
        <p:spPr>
          <a:ln/>
        </p:spPr>
      </p:sp>
      <p:sp>
        <p:nvSpPr>
          <p:cNvPr id="3389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B9CF73-2CE8-4254-801C-E9E514A9DB90}" type="slidenum">
              <a:rPr lang="en-US" altLang="en-US"/>
              <a:pPr/>
              <a:t>27</a:t>
            </a:fld>
            <a:endParaRPr lang="en-US" altLang="en-US"/>
          </a:p>
        </p:txBody>
      </p:sp>
      <p:sp>
        <p:nvSpPr>
          <p:cNvPr id="459778" name="Rectangle 2"/>
          <p:cNvSpPr>
            <a:spLocks noChangeArrowheads="1" noTextEdit="1"/>
          </p:cNvSpPr>
          <p:nvPr>
            <p:ph type="sldImg"/>
          </p:nvPr>
        </p:nvSpPr>
        <p:spPr>
          <a:ln/>
        </p:spPr>
      </p:sp>
      <p:sp>
        <p:nvSpPr>
          <p:cNvPr id="459779" name="Rectangle 3"/>
          <p:cNvSpPr>
            <a:spLocks noGrp="1" noChangeArrowheads="1"/>
          </p:cNvSpPr>
          <p:nvPr>
            <p:ph type="body" idx="1"/>
          </p:nvPr>
        </p:nvSpPr>
        <p:spPr>
          <a:xfrm>
            <a:off x="854075" y="4257675"/>
            <a:ext cx="5126038" cy="4322763"/>
          </a:xfrm>
        </p:spPr>
        <p:txBody>
          <a:bodyPr/>
          <a:lstStyle/>
          <a:p>
            <a:endParaRPr lang="en-US" altLang="en-US" sz="13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11E786-AFE8-4E72-BEC3-8C2DA9560F5C}" type="slidenum">
              <a:rPr lang="en-US" altLang="en-US"/>
              <a:pPr/>
              <a:t>28</a:t>
            </a:fld>
            <a:endParaRPr lang="en-US" altLang="en-US"/>
          </a:p>
        </p:txBody>
      </p:sp>
      <p:sp>
        <p:nvSpPr>
          <p:cNvPr id="343042" name="Rectangle 2"/>
          <p:cNvSpPr>
            <a:spLocks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ltLang="en-US" sz="20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2B4DA-8429-4781-8B64-C48FAD41FE9D}" type="slidenum">
              <a:rPr lang="en-US" altLang="en-US"/>
              <a:pPr/>
              <a:t>29</a:t>
            </a:fld>
            <a:endParaRPr lang="en-US" altLang="en-US"/>
          </a:p>
        </p:txBody>
      </p:sp>
      <p:sp>
        <p:nvSpPr>
          <p:cNvPr id="344066" name="Rectangle 2"/>
          <p:cNvSpPr>
            <a:spLocks noChangeArrowheads="1" noTextEdit="1"/>
          </p:cNvSpPr>
          <p:nvPr>
            <p:ph type="sldImg"/>
          </p:nvPr>
        </p:nvSpPr>
        <p:spPr>
          <a:xfrm>
            <a:off x="1176338" y="523875"/>
            <a:ext cx="4637087" cy="3478213"/>
          </a:xfrm>
          <a:ln/>
        </p:spPr>
      </p:sp>
      <p:sp>
        <p:nvSpPr>
          <p:cNvPr id="344067" name="Rectangle 3"/>
          <p:cNvSpPr>
            <a:spLocks noGrp="1" noChangeArrowheads="1"/>
          </p:cNvSpPr>
          <p:nvPr>
            <p:ph type="body" idx="1"/>
          </p:nvPr>
        </p:nvSpPr>
        <p:spPr>
          <a:xfrm>
            <a:off x="931863" y="4105275"/>
            <a:ext cx="5126037" cy="4475163"/>
          </a:xfrm>
        </p:spPr>
        <p:txBody>
          <a:bodyPr/>
          <a:lstStyle/>
          <a:p>
            <a:pPr>
              <a:lnSpc>
                <a:spcPct val="80000"/>
              </a:lnSpc>
            </a:pPr>
            <a:endParaRPr lang="en-US" altLang="en-US" sz="140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2550E-AD95-4F24-B6A1-0E0EC294397F}" type="slidenum">
              <a:rPr lang="en-US" altLang="en-US"/>
              <a:pPr/>
              <a:t>30</a:t>
            </a:fld>
            <a:endParaRPr lang="en-US" altLang="en-US"/>
          </a:p>
        </p:txBody>
      </p:sp>
      <p:sp>
        <p:nvSpPr>
          <p:cNvPr id="160770" name="Rectangle 2"/>
          <p:cNvSpPr>
            <a:spLocks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ltLang="en-US" sz="13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7F01C-3517-4249-AB03-7D828DD07330}" type="slidenum">
              <a:rPr lang="en-US" altLang="en-US"/>
              <a:pPr/>
              <a:t>3</a:t>
            </a:fld>
            <a:endParaRPr lang="en-US" altLang="en-US"/>
          </a:p>
        </p:txBody>
      </p:sp>
      <p:sp>
        <p:nvSpPr>
          <p:cNvPr id="467970" name="Rectangle 2"/>
          <p:cNvSpPr>
            <a:spLocks noChangeArrowheads="1" noTextEdit="1"/>
          </p:cNvSpPr>
          <p:nvPr>
            <p:ph type="sldImg"/>
          </p:nvPr>
        </p:nvSpPr>
        <p:spPr>
          <a:ln/>
        </p:spPr>
      </p:sp>
      <p:sp>
        <p:nvSpPr>
          <p:cNvPr id="467971" name="Rectangle 3"/>
          <p:cNvSpPr>
            <a:spLocks noGrp="1" noChangeArrowheads="1"/>
          </p:cNvSpPr>
          <p:nvPr>
            <p:ph type="body" idx="1"/>
          </p:nvPr>
        </p:nvSpPr>
        <p:spPr>
          <a:xfrm>
            <a:off x="931863" y="4257675"/>
            <a:ext cx="5126037" cy="4322763"/>
          </a:xfrm>
        </p:spPr>
        <p:txBody>
          <a:bodyPr/>
          <a:lstStyle/>
          <a:p>
            <a:pPr>
              <a:lnSpc>
                <a:spcPct val="80000"/>
              </a:lnSpc>
            </a:pPr>
            <a:endParaRPr lang="en-US" altLang="en-US">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DCAEC0-9CA1-4672-8540-197A5651D446}" type="slidenum">
              <a:rPr lang="en-US" altLang="en-US"/>
              <a:pPr/>
              <a:t>31</a:t>
            </a:fld>
            <a:endParaRPr lang="en-US" altLang="en-US"/>
          </a:p>
        </p:txBody>
      </p:sp>
      <p:sp>
        <p:nvSpPr>
          <p:cNvPr id="188418" name="Rectangle 2"/>
          <p:cNvSpPr>
            <a:spLocks noChangeArrowheads="1" noTextEdit="1"/>
          </p:cNvSpPr>
          <p:nvPr>
            <p:ph type="sldImg"/>
          </p:nvPr>
        </p:nvSpPr>
        <p:spPr>
          <a:ln/>
        </p:spPr>
      </p:sp>
      <p:sp>
        <p:nvSpPr>
          <p:cNvPr id="188419" name="Rectangle 3"/>
          <p:cNvSpPr>
            <a:spLocks noGrp="1" noChangeArrowheads="1"/>
          </p:cNvSpPr>
          <p:nvPr>
            <p:ph type="body" idx="1"/>
          </p:nvPr>
        </p:nvSpPr>
        <p:spPr/>
        <p:txBody>
          <a:bodyPr/>
          <a:lstStyle/>
          <a:p>
            <a:pPr>
              <a:lnSpc>
                <a:spcPct val="90000"/>
              </a:lnSpc>
            </a:pPr>
            <a:endParaRPr lang="en-US" altLang="en-US" sz="14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8733CC-DBDD-4DE8-B7AA-9EB1680D617D}" type="slidenum">
              <a:rPr lang="en-US" altLang="en-US"/>
              <a:pPr/>
              <a:t>33</a:t>
            </a:fld>
            <a:endParaRPr lang="en-US" altLang="en-US"/>
          </a:p>
        </p:txBody>
      </p:sp>
      <p:sp>
        <p:nvSpPr>
          <p:cNvPr id="267266" name="Rectangle 2"/>
          <p:cNvSpPr>
            <a:spLocks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ADFD6-42CA-4C13-8BEB-8A29E64686AE}" type="slidenum">
              <a:rPr lang="en-US" altLang="en-US"/>
              <a:pPr/>
              <a:t>4</a:t>
            </a:fld>
            <a:endParaRPr lang="en-US" altLang="en-US"/>
          </a:p>
        </p:txBody>
      </p:sp>
      <p:sp>
        <p:nvSpPr>
          <p:cNvPr id="422914" name="Rectangle 2"/>
          <p:cNvSpPr>
            <a:spLocks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ltLang="en-US" b="1">
              <a:solidFill>
                <a:srgbClr val="000000"/>
              </a:solidFill>
              <a:cs typeface="Courier New" pitchFamily="49"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86B95-C5F9-451C-9E1F-12DC6E006539}" type="slidenum">
              <a:rPr lang="en-US" altLang="en-US"/>
              <a:pPr/>
              <a:t>5</a:t>
            </a:fld>
            <a:endParaRPr lang="en-US" altLang="en-US"/>
          </a:p>
        </p:txBody>
      </p:sp>
      <p:sp>
        <p:nvSpPr>
          <p:cNvPr id="427010" name="Rectangle 2"/>
          <p:cNvSpPr>
            <a:spLocks noChangeArrowheads="1" noTextEdit="1"/>
          </p:cNvSpPr>
          <p:nvPr>
            <p:ph type="sldImg"/>
          </p:nvPr>
        </p:nvSpPr>
        <p:spPr>
          <a:ln/>
        </p:spPr>
      </p:sp>
      <p:sp>
        <p:nvSpPr>
          <p:cNvPr id="4270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DA21B5-D161-41CF-8F78-CE353316DE3A}" type="slidenum">
              <a:rPr lang="en-US" altLang="en-US"/>
              <a:pPr/>
              <a:t>6</a:t>
            </a:fld>
            <a:endParaRPr lang="en-US" altLang="en-US"/>
          </a:p>
        </p:txBody>
      </p:sp>
      <p:sp>
        <p:nvSpPr>
          <p:cNvPr id="424962" name="Rectangle 2"/>
          <p:cNvSpPr>
            <a:spLocks noChangeArrowheads="1" noTextEdit="1"/>
          </p:cNvSpPr>
          <p:nvPr>
            <p:ph type="sldImg"/>
          </p:nvPr>
        </p:nvSpPr>
        <p:spPr>
          <a:ln/>
        </p:spPr>
      </p:sp>
      <p:sp>
        <p:nvSpPr>
          <p:cNvPr id="424963" name="Rectangle 3"/>
          <p:cNvSpPr>
            <a:spLocks noGrp="1" noChangeArrowheads="1"/>
          </p:cNvSpPr>
          <p:nvPr>
            <p:ph type="body" idx="1"/>
          </p:nvPr>
        </p:nvSpPr>
        <p:spPr/>
        <p:txBody>
          <a:bodyPr/>
          <a:lstStyle/>
          <a:p>
            <a:endParaRPr lang="en-US" altLang="en-US" sz="1400" b="1">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3EE092-C612-4CE9-B0CD-6EAA09C83C8B}" type="slidenum">
              <a:rPr lang="en-US" altLang="en-US"/>
              <a:pPr/>
              <a:t>7</a:t>
            </a:fld>
            <a:endParaRPr lang="en-US" altLang="en-US"/>
          </a:p>
        </p:txBody>
      </p:sp>
      <p:sp>
        <p:nvSpPr>
          <p:cNvPr id="527362" name="Rectangle 2"/>
          <p:cNvSpPr>
            <a:spLocks noChangeArrowheads="1" noTextEdit="1"/>
          </p:cNvSpPr>
          <p:nvPr>
            <p:ph type="sldImg"/>
          </p:nvPr>
        </p:nvSpPr>
        <p:spPr>
          <a:ln/>
        </p:spPr>
      </p:sp>
      <p:sp>
        <p:nvSpPr>
          <p:cNvPr id="527363" name="Rectangle 3"/>
          <p:cNvSpPr>
            <a:spLocks noGrp="1" noChangeArrowheads="1"/>
          </p:cNvSpPr>
          <p:nvPr>
            <p:ph type="body" idx="1"/>
          </p:nvPr>
        </p:nvSpPr>
        <p:spPr/>
        <p:txBody>
          <a:bodyPr/>
          <a:lstStyle/>
          <a:p>
            <a:endParaRPr lang="en-US" altLang="en-US"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FAF6AD-0999-4F2A-BE75-5C44A3DD62FB}" type="slidenum">
              <a:rPr lang="en-US" altLang="en-US"/>
              <a:pPr/>
              <a:t>8</a:t>
            </a:fld>
            <a:endParaRPr lang="en-US" altLang="en-US"/>
          </a:p>
        </p:txBody>
      </p:sp>
      <p:sp>
        <p:nvSpPr>
          <p:cNvPr id="529410" name="Rectangle 2"/>
          <p:cNvSpPr>
            <a:spLocks noChangeArrowheads="1" noTextEdit="1"/>
          </p:cNvSpPr>
          <p:nvPr>
            <p:ph type="sldImg"/>
          </p:nvPr>
        </p:nvSpPr>
        <p:spPr>
          <a:xfrm>
            <a:off x="1176338" y="712788"/>
            <a:ext cx="4637087" cy="3478212"/>
          </a:xfrm>
          <a:ln/>
        </p:spPr>
      </p:sp>
      <p:sp>
        <p:nvSpPr>
          <p:cNvPr id="529411" name="Rectangle 3"/>
          <p:cNvSpPr>
            <a:spLocks noGrp="1" noChangeArrowheads="1"/>
          </p:cNvSpPr>
          <p:nvPr>
            <p:ph type="body" idx="1"/>
          </p:nvPr>
        </p:nvSpPr>
        <p:spPr/>
        <p:txBody>
          <a:bodyPr/>
          <a:lstStyle/>
          <a:p>
            <a:endParaRPr lang="en-US" altLang="en-US"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C52525-BB05-4F40-8EC3-62D451CC9317}" type="slidenum">
              <a:rPr lang="en-US" altLang="en-US"/>
              <a:pPr/>
              <a:t>9</a:t>
            </a:fld>
            <a:endParaRPr lang="en-US" altLang="en-US"/>
          </a:p>
        </p:txBody>
      </p:sp>
      <p:sp>
        <p:nvSpPr>
          <p:cNvPr id="436226" name="Rectangle 2"/>
          <p:cNvSpPr>
            <a:spLocks noChangeArrowheads="1" noTextEdit="1"/>
          </p:cNvSpPr>
          <p:nvPr>
            <p:ph type="sldImg"/>
          </p:nvPr>
        </p:nvSpPr>
        <p:spPr>
          <a:xfrm>
            <a:off x="1176338" y="685800"/>
            <a:ext cx="4637087" cy="3478213"/>
          </a:xfrm>
          <a:ln/>
        </p:spPr>
      </p:sp>
      <p:sp>
        <p:nvSpPr>
          <p:cNvPr id="436227" name="Rectangle 3"/>
          <p:cNvSpPr>
            <a:spLocks noGrp="1" noChangeArrowheads="1"/>
          </p:cNvSpPr>
          <p:nvPr>
            <p:ph type="body" idx="1"/>
          </p:nvPr>
        </p:nvSpPr>
        <p:spPr/>
        <p:txBody>
          <a:bodyPr/>
          <a:lstStyle/>
          <a:p>
            <a:endParaRPr lang="en-US" altLang="en-US" sz="14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4347" name="Group 75"/>
          <p:cNvGrpSpPr>
            <a:grpSpLocks/>
          </p:cNvGrpSpPr>
          <p:nvPr/>
        </p:nvGrpSpPr>
        <p:grpSpPr bwMode="auto">
          <a:xfrm>
            <a:off x="-3175" y="-9525"/>
            <a:ext cx="9147175" cy="6867525"/>
            <a:chOff x="-2" y="0"/>
            <a:chExt cx="5762" cy="4326"/>
          </a:xfrm>
        </p:grpSpPr>
        <p:grpSp>
          <p:nvGrpSpPr>
            <p:cNvPr id="54343" name="Group 71"/>
            <p:cNvGrpSpPr>
              <a:grpSpLocks/>
            </p:cNvGrpSpPr>
            <p:nvPr userDrawn="1"/>
          </p:nvGrpSpPr>
          <p:grpSpPr bwMode="auto">
            <a:xfrm>
              <a:off x="-2" y="0"/>
              <a:ext cx="5712" cy="4326"/>
              <a:chOff x="-2" y="0"/>
              <a:chExt cx="5712" cy="4326"/>
            </a:xfrm>
          </p:grpSpPr>
          <p:sp>
            <p:nvSpPr>
              <p:cNvPr id="54275" name="Rectangle 3"/>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6" name="Rectangle 4"/>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7" name="Rectangle 5"/>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8" name="Rectangle 6"/>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9" name="Rectangle 7"/>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0" name="Rectangle 8"/>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1" name="Rectangle 9"/>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2" name="Rectangle 10"/>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3" name="Rectangle 11"/>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4" name="Rectangle 12"/>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5" name="Rectangle 13"/>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6" name="Rectangle 14"/>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7" name="Rectangle 15"/>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8" name="Rectangle 16"/>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9" name="Rectangle 17"/>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0" name="Rectangle 18"/>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1" name="Rectangle 19"/>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2" name="Rectangle 20"/>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3" name="Rectangle 21"/>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4" name="Rectangle 22"/>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5" name="Rectangle 23"/>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6" name="Rectangle 24"/>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7" name="Rectangle 25"/>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8" name="Rectangle 26"/>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9" name="Rectangle 27"/>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0" name="Rectangle 28"/>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1" name="Rectangle 29"/>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2" name="Rectangle 30"/>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3" name="Rectangle 31"/>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4" name="Rectangle 32"/>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5" name="Rectangle 33"/>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6" name="Rectangle 34"/>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7" name="Rectangle 35"/>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8" name="Rectangle 36"/>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9" name="Rectangle 37"/>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0" name="Rectangle 38"/>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1" name="Rectangle 39"/>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2" name="Rectangle 40"/>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3" name="Rectangle 41"/>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4" name="Rectangle 42"/>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5" name="Rectangle 43"/>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6" name="Rectangle 44"/>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7" name="Rectangle 45"/>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8" name="Rectangle 46"/>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19" name="Rectangle 47"/>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0" name="Rectangle 48"/>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1" name="Rectangle 49"/>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2" name="Rectangle 50"/>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3" name="Rectangle 51"/>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4" name="Rectangle 52"/>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5" name="Rectangle 53"/>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6" name="Rectangle 54"/>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7" name="Rectangle 55"/>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8" name="Rectangle 56"/>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29" name="Rectangle 57"/>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0" name="Rectangle 58"/>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1" name="Rectangle 59"/>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2" name="Rectangle 60"/>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3" name="Rectangle 61"/>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4" name="Rectangle 62"/>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4335" name="Rectangle 63"/>
            <p:cNvSpPr>
              <a:spLocks noChangeArrowheads="1"/>
            </p:cNvSpPr>
            <p:nvPr userDrawn="1"/>
          </p:nvSpPr>
          <p:spPr bwMode="auto">
            <a:xfrm>
              <a:off x="429"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36" name="Rectangle 64"/>
            <p:cNvSpPr>
              <a:spLocks noChangeArrowheads="1"/>
            </p:cNvSpPr>
            <p:nvPr userDrawn="1"/>
          </p:nvSpPr>
          <p:spPr bwMode="auto">
            <a:xfrm>
              <a:off x="0" y="0"/>
              <a:ext cx="5760" cy="321"/>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4337" name="Rectangle 65"/>
          <p:cNvSpPr>
            <a:spLocks noChangeArrowheads="1"/>
          </p:cNvSpPr>
          <p:nvPr/>
        </p:nvSpPr>
        <p:spPr bwMode="auto">
          <a:xfrm>
            <a:off x="3505200" y="2590800"/>
            <a:ext cx="4892675" cy="76200"/>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pPr lvl="0"/>
            <a:r>
              <a:rPr lang="en-US" altLang="en-US" noProof="0" smtClean="0"/>
              <a:t>Click to edit Master subtitle style</a:t>
            </a:r>
          </a:p>
        </p:txBody>
      </p:sp>
      <p:sp>
        <p:nvSpPr>
          <p:cNvPr id="54341" name="Rectangle 69"/>
          <p:cNvSpPr>
            <a:spLocks noGrp="1" noChangeArrowheads="1"/>
          </p:cNvSpPr>
          <p:nvPr>
            <p:ph type="ftr" sz="quarter" idx="3"/>
          </p:nvPr>
        </p:nvSpPr>
        <p:spPr>
          <a:xfrm>
            <a:off x="2860675" y="6248400"/>
            <a:ext cx="3422650" cy="457200"/>
          </a:xfrm>
        </p:spPr>
        <p:txBody>
          <a:bodyPr/>
          <a:lstStyle>
            <a:lvl1pPr>
              <a:defRPr sz="1400"/>
            </a:lvl1pPr>
          </a:lstStyle>
          <a:p>
            <a:r>
              <a:rPr lang="en-US" altLang="en-US" dirty="0" smtClean="0"/>
              <a:t>Building the Legacy: </a:t>
            </a:r>
            <a:r>
              <a:rPr lang="en-US" altLang="en-US" i="1" dirty="0" smtClean="0"/>
              <a:t>IDEA</a:t>
            </a:r>
            <a:r>
              <a:rPr lang="en-US" altLang="en-US" dirty="0" smtClean="0"/>
              <a:t> 2004</a:t>
            </a:r>
            <a:endParaRPr lang="en-US" altLang="en-US" dirty="0"/>
          </a:p>
        </p:txBody>
      </p:sp>
      <p:sp>
        <p:nvSpPr>
          <p:cNvPr id="54348" name="Rectangle 76"/>
          <p:cNvSpPr>
            <a:spLocks noChangeArrowheads="1"/>
          </p:cNvSpPr>
          <p:nvPr/>
        </p:nvSpPr>
        <p:spPr bwMode="auto">
          <a:xfrm>
            <a:off x="82332" y="5943600"/>
            <a:ext cx="3046861"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1100" dirty="0">
                <a:solidFill>
                  <a:schemeClr val="tx2">
                    <a:lumMod val="75000"/>
                  </a:schemeClr>
                </a:solidFill>
              </a:rPr>
              <a:t>U.S. Department of Education</a:t>
            </a:r>
          </a:p>
          <a:p>
            <a:r>
              <a:rPr lang="en-US" altLang="en-US" sz="1100" dirty="0">
                <a:solidFill>
                  <a:schemeClr val="tx2">
                    <a:lumMod val="75000"/>
                  </a:schemeClr>
                </a:solidFill>
              </a:rPr>
              <a:t>Office of Special </a:t>
            </a:r>
            <a:r>
              <a:rPr lang="en-US" altLang="en-US" sz="1100" dirty="0" smtClean="0">
                <a:solidFill>
                  <a:schemeClr val="tx2">
                    <a:lumMod val="75000"/>
                  </a:schemeClr>
                </a:solidFill>
              </a:rPr>
              <a:t>Education </a:t>
            </a:r>
            <a:r>
              <a:rPr lang="en-US" altLang="en-US" sz="1100" dirty="0">
                <a:solidFill>
                  <a:schemeClr val="tx2">
                    <a:lumMod val="75000"/>
                  </a:schemeClr>
                </a:solidFill>
              </a:rPr>
              <a:t>Programs</a:t>
            </a:r>
          </a:p>
        </p:txBody>
      </p:sp>
      <p:sp>
        <p:nvSpPr>
          <p:cNvPr id="54349" name="Rectangle 77"/>
          <p:cNvSpPr>
            <a:spLocks noChangeArrowheads="1"/>
          </p:cNvSpPr>
          <p:nvPr/>
        </p:nvSpPr>
        <p:spPr bwMode="auto">
          <a:xfrm>
            <a:off x="2778125" y="5494544"/>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endParaRPr lang="en-US" altLang="en-US" sz="1200" dirty="0"/>
          </a:p>
        </p:txBody>
      </p:sp>
      <p:pic>
        <p:nvPicPr>
          <p:cNvPr id="54352" name="Picture 80" descr="U.S. Department of Education Seal -- Link to Department of Education Homepage."/>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425" y="4800600"/>
            <a:ext cx="1371600" cy="1371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353" name="Picture 81" descr="nclb logo (sm)"/>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497220" y="4800600"/>
            <a:ext cx="1415005" cy="1371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graphicFrame>
        <p:nvGraphicFramePr>
          <p:cNvPr id="54354" name="Object 82"/>
          <p:cNvGraphicFramePr>
            <a:graphicFrameLocks noChangeAspect="1"/>
          </p:cNvGraphicFramePr>
          <p:nvPr userDrawn="1"/>
        </p:nvGraphicFramePr>
        <p:xfrm>
          <a:off x="679450" y="0"/>
          <a:ext cx="7937500" cy="2159000"/>
        </p:xfrm>
        <a:graphic>
          <a:graphicData uri="http://schemas.openxmlformats.org/presentationml/2006/ole">
            <mc:AlternateContent xmlns:mc="http://schemas.openxmlformats.org/markup-compatibility/2006">
              <mc:Choice xmlns:v="urn:schemas-microsoft-com:vml" Requires="v">
                <p:oleObj spid="_x0000_s54360" r:id="rId5" imgW="9523810" imgH="2591162" progId="MSPhotoEd.3">
                  <p:embed/>
                </p:oleObj>
              </mc:Choice>
              <mc:Fallback>
                <p:oleObj r:id="rId5" imgW="9523810" imgH="2591162" progId="MSPhotoEd.3">
                  <p:embed/>
                  <p:pic>
                    <p:nvPicPr>
                      <p:cNvPr id="0" name="Object 8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9450" y="0"/>
                        <a:ext cx="7937500" cy="215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6" name="Slide Number Placeholder 5"/>
          <p:cNvSpPr>
            <a:spLocks noGrp="1"/>
          </p:cNvSpPr>
          <p:nvPr>
            <p:ph type="sldNum" sz="quarter" idx="12"/>
          </p:nvPr>
        </p:nvSpPr>
        <p:spPr/>
        <p:txBody>
          <a:bodyPr/>
          <a:lstStyle>
            <a:lvl1pPr>
              <a:defRPr/>
            </a:lvl1pPr>
          </a:lstStyle>
          <a:p>
            <a:fld id="{7254B3D5-FB91-4F93-866F-8F968A3BF10C}" type="slidenum">
              <a:rPr lang="en-US" altLang="en-US"/>
              <a:pPr/>
              <a:t>‹#›</a:t>
            </a:fld>
            <a:endParaRPr lang="en-US" altLang="en-US"/>
          </a:p>
        </p:txBody>
      </p:sp>
    </p:spTree>
    <p:extLst>
      <p:ext uri="{BB962C8B-B14F-4D97-AF65-F5344CB8AC3E}">
        <p14:creationId xmlns:p14="http://schemas.microsoft.com/office/powerpoint/2010/main" val="6999694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6" name="Slide Number Placeholder 5"/>
          <p:cNvSpPr>
            <a:spLocks noGrp="1"/>
          </p:cNvSpPr>
          <p:nvPr>
            <p:ph type="sldNum" sz="quarter" idx="12"/>
          </p:nvPr>
        </p:nvSpPr>
        <p:spPr/>
        <p:txBody>
          <a:bodyPr/>
          <a:lstStyle>
            <a:lvl1pPr>
              <a:defRPr/>
            </a:lvl1pPr>
          </a:lstStyle>
          <a:p>
            <a:fld id="{FD2E9B32-BFF6-441B-A1D8-189BF939C734}" type="slidenum">
              <a:rPr lang="en-US" altLang="en-US"/>
              <a:pPr/>
              <a:t>‹#›</a:t>
            </a:fld>
            <a:endParaRPr lang="en-US" altLang="en-US"/>
          </a:p>
        </p:txBody>
      </p:sp>
    </p:spTree>
    <p:extLst>
      <p:ext uri="{BB962C8B-B14F-4D97-AF65-F5344CB8AC3E}">
        <p14:creationId xmlns:p14="http://schemas.microsoft.com/office/powerpoint/2010/main" val="33281968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62" name="Rectangle 2"/>
          <p:cNvSpPr>
            <a:spLocks noGrp="1" noChangeArrowheads="1"/>
          </p:cNvSpPr>
          <p:nvPr>
            <p:ph type="subTitle" sz="quarter" idx="1"/>
          </p:nvPr>
        </p:nvSpPr>
        <p:spPr>
          <a:xfrm>
            <a:off x="4191000" y="3810000"/>
            <a:ext cx="4284663" cy="1066800"/>
          </a:xfrm>
        </p:spPr>
        <p:txBody>
          <a:bodyPr/>
          <a:lstStyle>
            <a:lvl1pPr marL="0" indent="0" algn="r">
              <a:buFont typeface="Wingdings" pitchFamily="2" charset="2"/>
              <a:buNone/>
              <a:defRPr sz="2800">
                <a:solidFill>
                  <a:srgbClr val="9D0303"/>
                </a:solidFill>
              </a:defRPr>
            </a:lvl1pPr>
          </a:lstStyle>
          <a:p>
            <a:pPr lvl="0"/>
            <a:r>
              <a:rPr lang="en-US" altLang="en-US" noProof="0" smtClean="0"/>
              <a:t>Click to edit Master subtitle style</a:t>
            </a:r>
          </a:p>
        </p:txBody>
      </p:sp>
      <p:sp>
        <p:nvSpPr>
          <p:cNvPr id="604163" name="Rectangle 3"/>
          <p:cNvSpPr>
            <a:spLocks noGrp="1" noChangeArrowheads="1"/>
          </p:cNvSpPr>
          <p:nvPr>
            <p:ph type="dt" sz="quarter" idx="2"/>
          </p:nvPr>
        </p:nvSpPr>
        <p:spPr>
          <a:xfrm>
            <a:off x="228600" y="5943600"/>
            <a:ext cx="3276600" cy="762000"/>
          </a:xfrm>
        </p:spPr>
        <p:txBody>
          <a:bodyPr/>
          <a:lstStyle>
            <a:lvl1pPr>
              <a:defRPr sz="1400"/>
            </a:lvl1pPr>
          </a:lstStyle>
          <a:p>
            <a:r>
              <a:rPr lang="en-US" altLang="en-US" dirty="0" smtClean="0"/>
              <a:t>U.S. Department of Education</a:t>
            </a:r>
          </a:p>
          <a:p>
            <a:r>
              <a:rPr lang="en-US" altLang="en-US" sz="1200" dirty="0" smtClean="0"/>
              <a:t>Office of Special Education Programs</a:t>
            </a:r>
            <a:endParaRPr lang="en-US" altLang="en-US" sz="1200" dirty="0"/>
          </a:p>
        </p:txBody>
      </p:sp>
      <p:sp>
        <p:nvSpPr>
          <p:cNvPr id="604164" name="Rectangle 4"/>
          <p:cNvSpPr>
            <a:spLocks noGrp="1" noChangeArrowheads="1"/>
          </p:cNvSpPr>
          <p:nvPr>
            <p:ph type="ftr" sz="quarter" idx="3"/>
          </p:nvPr>
        </p:nvSpPr>
        <p:spPr>
          <a:xfrm>
            <a:off x="3733800" y="6172200"/>
            <a:ext cx="3810000" cy="457200"/>
          </a:xfrm>
        </p:spPr>
        <p:txBody>
          <a:bodyPr/>
          <a:lstStyle>
            <a:lvl1pPr>
              <a:defRPr i="0"/>
            </a:lvl1pPr>
          </a:lstStyle>
          <a:p>
            <a:endParaRPr lang="en-US" altLang="en-US"/>
          </a:p>
        </p:txBody>
      </p:sp>
      <p:pic>
        <p:nvPicPr>
          <p:cNvPr id="604165" name="Picture 5" descr="U.S. Department of Education Seal -- Link to Department of Education Homepage."/>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40234" y="4836082"/>
            <a:ext cx="1371600" cy="1371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166" name="Rectangle 6"/>
          <p:cNvSpPr>
            <a:spLocks noChangeArrowheads="1"/>
          </p:cNvSpPr>
          <p:nvPr userDrawn="1"/>
        </p:nvSpPr>
        <p:spPr bwMode="auto">
          <a:xfrm>
            <a:off x="160020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604167" name="Object 7" descr="OSEP Part B Regulations"/>
          <p:cNvGraphicFramePr>
            <a:graphicFrameLocks noChangeAspect="1"/>
          </p:cNvGraphicFramePr>
          <p:nvPr userDrawn="1">
            <p:extLst>
              <p:ext uri="{D42A27DB-BD31-4B8C-83A1-F6EECF244321}">
                <p14:modId xmlns:p14="http://schemas.microsoft.com/office/powerpoint/2010/main" val="2372314392"/>
              </p:ext>
            </p:extLst>
          </p:nvPr>
        </p:nvGraphicFramePr>
        <p:xfrm>
          <a:off x="679450" y="0"/>
          <a:ext cx="7937500" cy="2159000"/>
        </p:xfrm>
        <a:graphic>
          <a:graphicData uri="http://schemas.openxmlformats.org/presentationml/2006/ole">
            <mc:AlternateContent xmlns:mc="http://schemas.openxmlformats.org/markup-compatibility/2006">
              <mc:Choice xmlns:v="urn:schemas-microsoft-com:vml" Requires="v">
                <p:oleObj spid="_x0000_s604177" r:id="rId4" imgW="9523810" imgH="2591162" progId="MSPhotoEd.3">
                  <p:embed/>
                </p:oleObj>
              </mc:Choice>
              <mc:Fallback>
                <p:oleObj r:id="rId4" imgW="9523810" imgH="2591162" progId="MSPhotoEd.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9450" y="0"/>
                        <a:ext cx="7937500" cy="215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04168" name="Rectangle 8"/>
          <p:cNvSpPr>
            <a:spLocks noGrp="1" noChangeArrowheads="1"/>
          </p:cNvSpPr>
          <p:nvPr>
            <p:ph type="ctrTitle" sz="quarter"/>
          </p:nvPr>
        </p:nvSpPr>
        <p:spPr>
          <a:xfrm>
            <a:off x="1219200" y="2667000"/>
            <a:ext cx="7239000" cy="762000"/>
          </a:xfrm>
        </p:spPr>
        <p:txBody>
          <a:bodyPr anchor="ctr"/>
          <a:lstStyle>
            <a:lvl1pPr algn="r">
              <a:defRPr sz="3600"/>
            </a:lvl1pPr>
          </a:lstStyle>
          <a:p>
            <a:pPr lvl="0"/>
            <a:r>
              <a:rPr lang="en-US" altLang="en-US" noProof="0" smtClean="0"/>
              <a:t>Click to edit Master title style</a:t>
            </a:r>
          </a:p>
        </p:txBody>
      </p:sp>
      <p:sp>
        <p:nvSpPr>
          <p:cNvPr id="604169" name="Text Box 9"/>
          <p:cNvSpPr txBox="1">
            <a:spLocks noChangeArrowheads="1"/>
          </p:cNvSpPr>
          <p:nvPr userDrawn="1"/>
        </p:nvSpPr>
        <p:spPr bwMode="auto">
          <a:xfrm>
            <a:off x="6705600" y="5029200"/>
            <a:ext cx="15557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604170" name="Text Box 10"/>
          <p:cNvSpPr txBox="1">
            <a:spLocks noChangeArrowheads="1"/>
          </p:cNvSpPr>
          <p:nvPr userDrawn="1"/>
        </p:nvSpPr>
        <p:spPr bwMode="auto">
          <a:xfrm>
            <a:off x="7620000" y="5257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pic>
        <p:nvPicPr>
          <p:cNvPr id="604171" name="Picture 11" descr="nclb logo (sm)"/>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483475" y="4836082"/>
            <a:ext cx="1416453" cy="1371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Building the Legacy 2004</a:t>
            </a:r>
          </a:p>
        </p:txBody>
      </p:sp>
      <p:sp>
        <p:nvSpPr>
          <p:cNvPr id="5" name="Slide Number Placeholder 4"/>
          <p:cNvSpPr>
            <a:spLocks noGrp="1"/>
          </p:cNvSpPr>
          <p:nvPr>
            <p:ph type="sldNum" sz="quarter" idx="11"/>
          </p:nvPr>
        </p:nvSpPr>
        <p:spPr/>
        <p:txBody>
          <a:bodyPr/>
          <a:lstStyle>
            <a:lvl1pPr>
              <a:defRPr/>
            </a:lvl1pPr>
          </a:lstStyle>
          <a:p>
            <a:fld id="{3DF15F91-A73E-4C28-8B88-2145AD90E1EA}" type="slidenum">
              <a:rPr lang="en-US" altLang="en-US"/>
              <a:pPr/>
              <a:t>‹#›</a:t>
            </a:fld>
            <a:endParaRPr lang="en-US" altLang="en-US"/>
          </a:p>
        </p:txBody>
      </p:sp>
      <p:sp>
        <p:nvSpPr>
          <p:cNvPr id="6" name="Date Placeholder 5"/>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2488891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en-US"/>
              <a:t>Building the Legacy 2004</a:t>
            </a:r>
          </a:p>
        </p:txBody>
      </p:sp>
      <p:sp>
        <p:nvSpPr>
          <p:cNvPr id="5" name="Slide Number Placeholder 4"/>
          <p:cNvSpPr>
            <a:spLocks noGrp="1"/>
          </p:cNvSpPr>
          <p:nvPr>
            <p:ph type="sldNum" sz="quarter" idx="11"/>
          </p:nvPr>
        </p:nvSpPr>
        <p:spPr/>
        <p:txBody>
          <a:bodyPr/>
          <a:lstStyle>
            <a:lvl1pPr>
              <a:defRPr/>
            </a:lvl1pPr>
          </a:lstStyle>
          <a:p>
            <a:fld id="{9BF9CEE8-5161-4E21-9014-E60C392679B1}" type="slidenum">
              <a:rPr lang="en-US" altLang="en-US"/>
              <a:pPr/>
              <a:t>‹#›</a:t>
            </a:fld>
            <a:endParaRPr lang="en-US" altLang="en-US"/>
          </a:p>
        </p:txBody>
      </p:sp>
      <p:sp>
        <p:nvSpPr>
          <p:cNvPr id="6" name="Date Placeholder 5"/>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3185532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ltLang="en-US"/>
              <a:t>Building the Legacy 2004</a:t>
            </a:r>
          </a:p>
        </p:txBody>
      </p:sp>
      <p:sp>
        <p:nvSpPr>
          <p:cNvPr id="6" name="Slide Number Placeholder 5"/>
          <p:cNvSpPr>
            <a:spLocks noGrp="1"/>
          </p:cNvSpPr>
          <p:nvPr>
            <p:ph type="sldNum" sz="quarter" idx="11"/>
          </p:nvPr>
        </p:nvSpPr>
        <p:spPr/>
        <p:txBody>
          <a:bodyPr/>
          <a:lstStyle>
            <a:lvl1pPr>
              <a:defRPr/>
            </a:lvl1pPr>
          </a:lstStyle>
          <a:p>
            <a:fld id="{F8922386-41AB-4DEE-8293-ED72CC5F3E96}" type="slidenum">
              <a:rPr lang="en-US" altLang="en-US"/>
              <a:pPr/>
              <a:t>‹#›</a:t>
            </a:fld>
            <a:endParaRPr lang="en-US" altLang="en-US"/>
          </a:p>
        </p:txBody>
      </p:sp>
      <p:sp>
        <p:nvSpPr>
          <p:cNvPr id="7" name="Date Placeholder 6"/>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13380187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ltLang="en-US"/>
              <a:t>Building the Legacy 2004</a:t>
            </a:r>
          </a:p>
        </p:txBody>
      </p:sp>
      <p:sp>
        <p:nvSpPr>
          <p:cNvPr id="8" name="Slide Number Placeholder 7"/>
          <p:cNvSpPr>
            <a:spLocks noGrp="1"/>
          </p:cNvSpPr>
          <p:nvPr>
            <p:ph type="sldNum" sz="quarter" idx="11"/>
          </p:nvPr>
        </p:nvSpPr>
        <p:spPr/>
        <p:txBody>
          <a:bodyPr/>
          <a:lstStyle>
            <a:lvl1pPr>
              <a:defRPr/>
            </a:lvl1pPr>
          </a:lstStyle>
          <a:p>
            <a:fld id="{78F0B25D-A864-4156-A681-70856523969D}" type="slidenum">
              <a:rPr lang="en-US" altLang="en-US"/>
              <a:pPr/>
              <a:t>‹#›</a:t>
            </a:fld>
            <a:endParaRPr lang="en-US" altLang="en-US"/>
          </a:p>
        </p:txBody>
      </p:sp>
      <p:sp>
        <p:nvSpPr>
          <p:cNvPr id="9" name="Date Placeholder 8"/>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38212414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ltLang="en-US"/>
              <a:t>Building the Legacy 2004</a:t>
            </a:r>
          </a:p>
        </p:txBody>
      </p:sp>
      <p:sp>
        <p:nvSpPr>
          <p:cNvPr id="4" name="Slide Number Placeholder 3"/>
          <p:cNvSpPr>
            <a:spLocks noGrp="1"/>
          </p:cNvSpPr>
          <p:nvPr>
            <p:ph type="sldNum" sz="quarter" idx="11"/>
          </p:nvPr>
        </p:nvSpPr>
        <p:spPr/>
        <p:txBody>
          <a:bodyPr/>
          <a:lstStyle>
            <a:lvl1pPr>
              <a:defRPr/>
            </a:lvl1pPr>
          </a:lstStyle>
          <a:p>
            <a:fld id="{7A860BFC-7102-4938-9A51-D62F0AEBF3D0}" type="slidenum">
              <a:rPr lang="en-US" altLang="en-US"/>
              <a:pPr/>
              <a:t>‹#›</a:t>
            </a:fld>
            <a:endParaRPr lang="en-US" altLang="en-US"/>
          </a:p>
        </p:txBody>
      </p:sp>
      <p:sp>
        <p:nvSpPr>
          <p:cNvPr id="5" name="Date Placeholder 4"/>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39970942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Building the Legacy 2004</a:t>
            </a:r>
          </a:p>
        </p:txBody>
      </p:sp>
      <p:sp>
        <p:nvSpPr>
          <p:cNvPr id="3" name="Slide Number Placeholder 2"/>
          <p:cNvSpPr>
            <a:spLocks noGrp="1"/>
          </p:cNvSpPr>
          <p:nvPr>
            <p:ph type="sldNum" sz="quarter" idx="11"/>
          </p:nvPr>
        </p:nvSpPr>
        <p:spPr/>
        <p:txBody>
          <a:bodyPr/>
          <a:lstStyle>
            <a:lvl1pPr>
              <a:defRPr/>
            </a:lvl1pPr>
          </a:lstStyle>
          <a:p>
            <a:fld id="{987AEE9D-A0CC-42A0-83EF-29C4AC039B63}" type="slidenum">
              <a:rPr lang="en-US" altLang="en-US"/>
              <a:pPr/>
              <a:t>‹#›</a:t>
            </a:fld>
            <a:endParaRPr lang="en-US" altLang="en-US"/>
          </a:p>
        </p:txBody>
      </p:sp>
      <p:sp>
        <p:nvSpPr>
          <p:cNvPr id="4" name="Date Placeholder 3"/>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22936359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Building the Legacy 2004</a:t>
            </a:r>
          </a:p>
        </p:txBody>
      </p:sp>
      <p:sp>
        <p:nvSpPr>
          <p:cNvPr id="6" name="Slide Number Placeholder 5"/>
          <p:cNvSpPr>
            <a:spLocks noGrp="1"/>
          </p:cNvSpPr>
          <p:nvPr>
            <p:ph type="sldNum" sz="quarter" idx="11"/>
          </p:nvPr>
        </p:nvSpPr>
        <p:spPr/>
        <p:txBody>
          <a:bodyPr/>
          <a:lstStyle>
            <a:lvl1pPr>
              <a:defRPr/>
            </a:lvl1pPr>
          </a:lstStyle>
          <a:p>
            <a:fld id="{4025CC28-7992-4892-84D5-9A8EAAA85A69}" type="slidenum">
              <a:rPr lang="en-US" altLang="en-US"/>
              <a:pPr/>
              <a:t>‹#›</a:t>
            </a:fld>
            <a:endParaRPr lang="en-US" altLang="en-US"/>
          </a:p>
        </p:txBody>
      </p:sp>
      <p:sp>
        <p:nvSpPr>
          <p:cNvPr id="7" name="Date Placeholder 6"/>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2686412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6" name="Slide Number Placeholder 5"/>
          <p:cNvSpPr>
            <a:spLocks noGrp="1"/>
          </p:cNvSpPr>
          <p:nvPr>
            <p:ph type="sldNum" sz="quarter" idx="12"/>
          </p:nvPr>
        </p:nvSpPr>
        <p:spPr/>
        <p:txBody>
          <a:bodyPr/>
          <a:lstStyle>
            <a:lvl1pPr>
              <a:defRPr/>
            </a:lvl1pPr>
          </a:lstStyle>
          <a:p>
            <a:fld id="{E3C7AB8C-3A64-45CA-A555-1F5B13177BAA}" type="slidenum">
              <a:rPr lang="en-US" altLang="en-US"/>
              <a:pPr/>
              <a:t>‹#›</a:t>
            </a:fld>
            <a:endParaRPr lang="en-US" altLang="en-US"/>
          </a:p>
        </p:txBody>
      </p:sp>
    </p:spTree>
    <p:extLst>
      <p:ext uri="{BB962C8B-B14F-4D97-AF65-F5344CB8AC3E}">
        <p14:creationId xmlns:p14="http://schemas.microsoft.com/office/powerpoint/2010/main" val="11025437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Building the Legacy 2004</a:t>
            </a:r>
          </a:p>
        </p:txBody>
      </p:sp>
      <p:sp>
        <p:nvSpPr>
          <p:cNvPr id="6" name="Slide Number Placeholder 5"/>
          <p:cNvSpPr>
            <a:spLocks noGrp="1"/>
          </p:cNvSpPr>
          <p:nvPr>
            <p:ph type="sldNum" sz="quarter" idx="11"/>
          </p:nvPr>
        </p:nvSpPr>
        <p:spPr/>
        <p:txBody>
          <a:bodyPr/>
          <a:lstStyle>
            <a:lvl1pPr>
              <a:defRPr/>
            </a:lvl1pPr>
          </a:lstStyle>
          <a:p>
            <a:fld id="{3FD018E2-3C9C-439B-B4A2-75F18FA2CF1D}" type="slidenum">
              <a:rPr lang="en-US" altLang="en-US"/>
              <a:pPr/>
              <a:t>‹#›</a:t>
            </a:fld>
            <a:endParaRPr lang="en-US" altLang="en-US"/>
          </a:p>
        </p:txBody>
      </p:sp>
      <p:sp>
        <p:nvSpPr>
          <p:cNvPr id="7" name="Date Placeholder 6"/>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1819164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Building the Legacy 2004</a:t>
            </a:r>
          </a:p>
        </p:txBody>
      </p:sp>
      <p:sp>
        <p:nvSpPr>
          <p:cNvPr id="5" name="Slide Number Placeholder 4"/>
          <p:cNvSpPr>
            <a:spLocks noGrp="1"/>
          </p:cNvSpPr>
          <p:nvPr>
            <p:ph type="sldNum" sz="quarter" idx="11"/>
          </p:nvPr>
        </p:nvSpPr>
        <p:spPr/>
        <p:txBody>
          <a:bodyPr/>
          <a:lstStyle>
            <a:lvl1pPr>
              <a:defRPr/>
            </a:lvl1pPr>
          </a:lstStyle>
          <a:p>
            <a:fld id="{2550DC12-033E-4503-8457-FF466E10F9D0}" type="slidenum">
              <a:rPr lang="en-US" altLang="en-US"/>
              <a:pPr/>
              <a:t>‹#›</a:t>
            </a:fld>
            <a:endParaRPr lang="en-US" altLang="en-US"/>
          </a:p>
        </p:txBody>
      </p:sp>
      <p:sp>
        <p:nvSpPr>
          <p:cNvPr id="6" name="Date Placeholder 5"/>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12300097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550863"/>
            <a:ext cx="2039938" cy="5545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50863"/>
            <a:ext cx="5970587" cy="5545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ltLang="en-US"/>
              <a:t>Building the Legacy 2004</a:t>
            </a:r>
          </a:p>
        </p:txBody>
      </p:sp>
      <p:sp>
        <p:nvSpPr>
          <p:cNvPr id="5" name="Slide Number Placeholder 4"/>
          <p:cNvSpPr>
            <a:spLocks noGrp="1"/>
          </p:cNvSpPr>
          <p:nvPr>
            <p:ph type="sldNum" sz="quarter" idx="11"/>
          </p:nvPr>
        </p:nvSpPr>
        <p:spPr/>
        <p:txBody>
          <a:bodyPr/>
          <a:lstStyle>
            <a:lvl1pPr>
              <a:defRPr/>
            </a:lvl1pPr>
          </a:lstStyle>
          <a:p>
            <a:fld id="{DA449C2F-01E5-4CB8-A159-895C2D7BBBE6}" type="slidenum">
              <a:rPr lang="en-US" altLang="en-US"/>
              <a:pPr/>
              <a:t>‹#›</a:t>
            </a:fld>
            <a:endParaRPr lang="en-US" altLang="en-US"/>
          </a:p>
        </p:txBody>
      </p:sp>
      <p:sp>
        <p:nvSpPr>
          <p:cNvPr id="6" name="Date Placeholder 5"/>
          <p:cNvSpPr>
            <a:spLocks noGrp="1"/>
          </p:cNvSpPr>
          <p:nvPr>
            <p:ph type="dt" sz="quarter" idx="12"/>
          </p:nvPr>
        </p:nvSpPr>
        <p:spPr/>
        <p:txBody>
          <a:bodyPr/>
          <a:lstStyle>
            <a:lvl1pPr>
              <a:defRPr/>
            </a:lvl1pPr>
          </a:lstStyle>
          <a:p>
            <a:r>
              <a:rPr lang="en-US" altLang="en-US"/>
              <a:t>U.S. Department of Education</a:t>
            </a:r>
          </a:p>
          <a:p>
            <a:r>
              <a:rPr lang="en-US" altLang="en-US"/>
              <a:t>Office of Special </a:t>
            </a:r>
          </a:p>
          <a:p>
            <a:r>
              <a:rPr lang="en-US" altLang="en-US"/>
              <a:t>Education Programs</a:t>
            </a:r>
          </a:p>
        </p:txBody>
      </p:sp>
    </p:spTree>
    <p:extLst>
      <p:ext uri="{BB962C8B-B14F-4D97-AF65-F5344CB8AC3E}">
        <p14:creationId xmlns:p14="http://schemas.microsoft.com/office/powerpoint/2010/main" val="9307979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6" name="Slide Number Placeholder 5"/>
          <p:cNvSpPr>
            <a:spLocks noGrp="1"/>
          </p:cNvSpPr>
          <p:nvPr>
            <p:ph type="sldNum" sz="quarter" idx="12"/>
          </p:nvPr>
        </p:nvSpPr>
        <p:spPr/>
        <p:txBody>
          <a:bodyPr/>
          <a:lstStyle>
            <a:lvl1pPr>
              <a:defRPr/>
            </a:lvl1pPr>
          </a:lstStyle>
          <a:p>
            <a:fld id="{AB39DEE9-09B1-4417-AABB-4020AF1A0E70}" type="slidenum">
              <a:rPr lang="en-US" altLang="en-US"/>
              <a:pPr/>
              <a:t>‹#›</a:t>
            </a:fld>
            <a:endParaRPr lang="en-US" altLang="en-US"/>
          </a:p>
        </p:txBody>
      </p:sp>
    </p:spTree>
    <p:extLst>
      <p:ext uri="{BB962C8B-B14F-4D97-AF65-F5344CB8AC3E}">
        <p14:creationId xmlns:p14="http://schemas.microsoft.com/office/powerpoint/2010/main" val="3296078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7" name="Slide Number Placeholder 6"/>
          <p:cNvSpPr>
            <a:spLocks noGrp="1"/>
          </p:cNvSpPr>
          <p:nvPr>
            <p:ph type="sldNum" sz="quarter" idx="12"/>
          </p:nvPr>
        </p:nvSpPr>
        <p:spPr/>
        <p:txBody>
          <a:bodyPr/>
          <a:lstStyle>
            <a:lvl1pPr>
              <a:defRPr/>
            </a:lvl1pPr>
          </a:lstStyle>
          <a:p>
            <a:fld id="{ACF3B4F8-F7E6-450A-9E96-8DC724530FFC}" type="slidenum">
              <a:rPr lang="en-US" altLang="en-US"/>
              <a:pPr/>
              <a:t>‹#›</a:t>
            </a:fld>
            <a:endParaRPr lang="en-US" altLang="en-US"/>
          </a:p>
        </p:txBody>
      </p:sp>
    </p:spTree>
    <p:extLst>
      <p:ext uri="{BB962C8B-B14F-4D97-AF65-F5344CB8AC3E}">
        <p14:creationId xmlns:p14="http://schemas.microsoft.com/office/powerpoint/2010/main" val="11347275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9" name="Slide Number Placeholder 8"/>
          <p:cNvSpPr>
            <a:spLocks noGrp="1"/>
          </p:cNvSpPr>
          <p:nvPr>
            <p:ph type="sldNum" sz="quarter" idx="12"/>
          </p:nvPr>
        </p:nvSpPr>
        <p:spPr/>
        <p:txBody>
          <a:bodyPr/>
          <a:lstStyle>
            <a:lvl1pPr>
              <a:defRPr/>
            </a:lvl1pPr>
          </a:lstStyle>
          <a:p>
            <a:fld id="{5AFD9F0C-E369-4E78-BED1-FF1C8713716F}" type="slidenum">
              <a:rPr lang="en-US" altLang="en-US"/>
              <a:pPr/>
              <a:t>‹#›</a:t>
            </a:fld>
            <a:endParaRPr lang="en-US" altLang="en-US"/>
          </a:p>
        </p:txBody>
      </p:sp>
    </p:spTree>
    <p:extLst>
      <p:ext uri="{BB962C8B-B14F-4D97-AF65-F5344CB8AC3E}">
        <p14:creationId xmlns:p14="http://schemas.microsoft.com/office/powerpoint/2010/main" val="37617603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5" name="Slide Number Placeholder 4"/>
          <p:cNvSpPr>
            <a:spLocks noGrp="1"/>
          </p:cNvSpPr>
          <p:nvPr>
            <p:ph type="sldNum" sz="quarter" idx="12"/>
          </p:nvPr>
        </p:nvSpPr>
        <p:spPr/>
        <p:txBody>
          <a:bodyPr/>
          <a:lstStyle>
            <a:lvl1pPr>
              <a:defRPr/>
            </a:lvl1pPr>
          </a:lstStyle>
          <a:p>
            <a:fld id="{139740FC-7B23-49E7-B9AF-0F8CF7E9DB9B}" type="slidenum">
              <a:rPr lang="en-US" altLang="en-US"/>
              <a:pPr/>
              <a:t>‹#›</a:t>
            </a:fld>
            <a:endParaRPr lang="en-US" altLang="en-US"/>
          </a:p>
        </p:txBody>
      </p:sp>
    </p:spTree>
    <p:extLst>
      <p:ext uri="{BB962C8B-B14F-4D97-AF65-F5344CB8AC3E}">
        <p14:creationId xmlns:p14="http://schemas.microsoft.com/office/powerpoint/2010/main" val="3435977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4" name="Slide Number Placeholder 3"/>
          <p:cNvSpPr>
            <a:spLocks noGrp="1"/>
          </p:cNvSpPr>
          <p:nvPr>
            <p:ph type="sldNum" sz="quarter" idx="12"/>
          </p:nvPr>
        </p:nvSpPr>
        <p:spPr/>
        <p:txBody>
          <a:bodyPr/>
          <a:lstStyle>
            <a:lvl1pPr>
              <a:defRPr/>
            </a:lvl1pPr>
          </a:lstStyle>
          <a:p>
            <a:fld id="{6FE71755-FC4A-4934-AE8E-8D6D092F2DFD}" type="slidenum">
              <a:rPr lang="en-US" altLang="en-US"/>
              <a:pPr/>
              <a:t>‹#›</a:t>
            </a:fld>
            <a:endParaRPr lang="en-US" altLang="en-US"/>
          </a:p>
        </p:txBody>
      </p:sp>
    </p:spTree>
    <p:extLst>
      <p:ext uri="{BB962C8B-B14F-4D97-AF65-F5344CB8AC3E}">
        <p14:creationId xmlns:p14="http://schemas.microsoft.com/office/powerpoint/2010/main" val="29584420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7" name="Slide Number Placeholder 6"/>
          <p:cNvSpPr>
            <a:spLocks noGrp="1"/>
          </p:cNvSpPr>
          <p:nvPr>
            <p:ph type="sldNum" sz="quarter" idx="12"/>
          </p:nvPr>
        </p:nvSpPr>
        <p:spPr/>
        <p:txBody>
          <a:bodyPr/>
          <a:lstStyle>
            <a:lvl1pPr>
              <a:defRPr/>
            </a:lvl1pPr>
          </a:lstStyle>
          <a:p>
            <a:fld id="{C7C0C1A3-2655-4DC1-BD8F-370AD12C26E9}" type="slidenum">
              <a:rPr lang="en-US" altLang="en-US"/>
              <a:pPr/>
              <a:t>‹#›</a:t>
            </a:fld>
            <a:endParaRPr lang="en-US" altLang="en-US"/>
          </a:p>
        </p:txBody>
      </p:sp>
    </p:spTree>
    <p:extLst>
      <p:ext uri="{BB962C8B-B14F-4D97-AF65-F5344CB8AC3E}">
        <p14:creationId xmlns:p14="http://schemas.microsoft.com/office/powerpoint/2010/main" val="36432298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152525" y="6286500"/>
            <a:ext cx="19050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Building the Legacy: </a:t>
            </a:r>
            <a:r>
              <a:rPr lang="en-US" altLang="en-US" i="1"/>
              <a:t>IDEA</a:t>
            </a:r>
            <a:r>
              <a:rPr lang="en-US" altLang="en-US"/>
              <a:t> 2004</a:t>
            </a:r>
          </a:p>
        </p:txBody>
      </p:sp>
      <p:sp>
        <p:nvSpPr>
          <p:cNvPr id="7" name="Slide Number Placeholder 6"/>
          <p:cNvSpPr>
            <a:spLocks noGrp="1"/>
          </p:cNvSpPr>
          <p:nvPr>
            <p:ph type="sldNum" sz="quarter" idx="12"/>
          </p:nvPr>
        </p:nvSpPr>
        <p:spPr/>
        <p:txBody>
          <a:bodyPr/>
          <a:lstStyle>
            <a:lvl1pPr>
              <a:defRPr/>
            </a:lvl1pPr>
          </a:lstStyle>
          <a:p>
            <a:fld id="{40B4BC2E-F5C9-460F-869C-5538686E636B}" type="slidenum">
              <a:rPr lang="en-US" altLang="en-US"/>
              <a:pPr/>
              <a:t>‹#›</a:t>
            </a:fld>
            <a:endParaRPr lang="en-US" altLang="en-US"/>
          </a:p>
        </p:txBody>
      </p:sp>
    </p:spTree>
    <p:extLst>
      <p:ext uri="{BB962C8B-B14F-4D97-AF65-F5344CB8AC3E}">
        <p14:creationId xmlns:p14="http://schemas.microsoft.com/office/powerpoint/2010/main" val="29072197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319" name="Group 71"/>
          <p:cNvGrpSpPr>
            <a:grpSpLocks/>
          </p:cNvGrpSpPr>
          <p:nvPr userDrawn="1"/>
        </p:nvGrpSpPr>
        <p:grpSpPr bwMode="auto">
          <a:xfrm>
            <a:off x="0" y="-9525"/>
            <a:ext cx="9147175" cy="6867525"/>
            <a:chOff x="0" y="0"/>
            <a:chExt cx="5762" cy="4326"/>
          </a:xfrm>
        </p:grpSpPr>
        <p:sp>
          <p:nvSpPr>
            <p:cNvPr id="53251" name="Rectangle 3"/>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2" name="Rectangle 4"/>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3" name="Rectangle 5"/>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4" name="Rectangle 6"/>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5" name="Rectangle 7"/>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6" name="Rectangle 8"/>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7" name="Rectangle 9"/>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8" name="Rectangle 10"/>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9" name="Rectangle 11"/>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0" name="Rectangle 12"/>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1" name="Rectangle 13"/>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2" name="Rectangle 14"/>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3" name="Rectangle 15"/>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4" name="Rectangle 16"/>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5" name="Rectangle 17"/>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6" name="Rectangle 18"/>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7" name="Rectangle 19"/>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8" name="Rectangle 20"/>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9" name="Rectangle 21"/>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0" name="Rectangle 22"/>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1" name="Rectangle 23"/>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2" name="Rectangle 24"/>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3" name="Rectangle 25"/>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4" name="Rectangle 26"/>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5" name="Rectangle 27"/>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6" name="Rectangle 28"/>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7" name="Rectangle 29"/>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8" name="Rectangle 30"/>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9" name="Rectangle 31"/>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0" name="Rectangle 32"/>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1" name="Rectangle 33"/>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2" name="Rectangle 34"/>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3" name="Rectangle 35"/>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4" name="Rectangle 36"/>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5" name="Rectangle 37"/>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6" name="Rectangle 38"/>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7" name="Rectangle 39"/>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8" name="Rectangle 40"/>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9" name="Rectangle 41"/>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0" name="Rectangle 42"/>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1" name="Rectangle 43"/>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2" name="Rectangle 44"/>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3" name="Rectangle 45"/>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4" name="Rectangle 46"/>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5" name="Rectangle 47"/>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6" name="Rectangle 48"/>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7" name="Rectangle 49"/>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8" name="Rectangle 50"/>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9" name="Rectangle 51"/>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0" name="Rectangle 52"/>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1" name="Rectangle 53"/>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2" name="Rectangle 54"/>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3" name="Rectangle 55"/>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4" name="Rectangle 56"/>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5" name="Rectangle 57"/>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6" name="Rectangle 58"/>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7" name="Rectangle 59"/>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8" name="Rectangle 60"/>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9" name="Rectangle 61"/>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0" name="Rectangle 62"/>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1" name="Rectangle 63"/>
            <p:cNvSpPr>
              <a:spLocks noChangeArrowheads="1"/>
            </p:cNvSpPr>
            <p:nvPr userDrawn="1"/>
          </p:nvSpPr>
          <p:spPr bwMode="hidden">
            <a:xfrm>
              <a:off x="431"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2" name="Rectangle 64"/>
            <p:cNvSpPr>
              <a:spLocks noChangeArrowheads="1"/>
            </p:cNvSpPr>
            <p:nvPr userDrawn="1"/>
          </p:nvSpPr>
          <p:spPr bwMode="blackGray">
            <a:xfrm>
              <a:off x="0" y="1081"/>
              <a:ext cx="4378" cy="47"/>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3313" name="Rectangle 65"/>
          <p:cNvSpPr>
            <a:spLocks noGrp="1" noChangeArrowheads="1"/>
          </p:cNvSpPr>
          <p:nvPr>
            <p:ph type="title"/>
          </p:nvPr>
        </p:nvSpPr>
        <p:spPr bwMode="auto">
          <a:xfrm>
            <a:off x="871538" y="916127"/>
            <a:ext cx="81629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rmAutofit/>
          </a:bodyPr>
          <a:lstStyle/>
          <a:p>
            <a:pPr lvl="0"/>
            <a:r>
              <a:rPr lang="en-US" altLang="en-US" dirty="0" smtClean="0"/>
              <a:t>Click to edit Master title style</a:t>
            </a:r>
          </a:p>
        </p:txBody>
      </p:sp>
      <p:sp>
        <p:nvSpPr>
          <p:cNvPr id="53314" name="Rectangle 66"/>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3316" name="Rectangle 68"/>
          <p:cNvSpPr>
            <a:spLocks noGrp="1" noChangeArrowheads="1"/>
          </p:cNvSpPr>
          <p:nvPr>
            <p:ph type="ftr" sz="quarter" idx="3"/>
          </p:nvPr>
        </p:nvSpPr>
        <p:spPr bwMode="auto">
          <a:xfrm>
            <a:off x="2743200" y="62865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b="1">
                <a:solidFill>
                  <a:schemeClr val="tx2">
                    <a:lumMod val="75000"/>
                  </a:schemeClr>
                </a:solidFill>
              </a:defRPr>
            </a:lvl1pPr>
          </a:lstStyle>
          <a:p>
            <a:r>
              <a:rPr lang="en-US" altLang="en-US" dirty="0" smtClean="0"/>
              <a:t>Building the Legacy: </a:t>
            </a:r>
            <a:r>
              <a:rPr lang="en-US" altLang="en-US" i="1" dirty="0" smtClean="0"/>
              <a:t>IDEA</a:t>
            </a:r>
            <a:r>
              <a:rPr lang="en-US" altLang="en-US" dirty="0" smtClean="0"/>
              <a:t> 2004</a:t>
            </a:r>
            <a:endParaRPr lang="en-US" altLang="en-US" dirty="0"/>
          </a:p>
        </p:txBody>
      </p:sp>
      <p:sp>
        <p:nvSpPr>
          <p:cNvPr id="53317" name="Rectangle 69"/>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3DF45D1C-190A-4FB0-A861-FF73A4E31D8B}" type="slidenum">
              <a:rPr lang="en-US" altLang="en-US"/>
              <a:pPr/>
              <a:t>‹#›</a:t>
            </a:fld>
            <a:endParaRPr lang="en-US" altLang="en-US"/>
          </a:p>
        </p:txBody>
      </p:sp>
      <p:sp>
        <p:nvSpPr>
          <p:cNvPr id="53320" name="Rectangle 72"/>
          <p:cNvSpPr>
            <a:spLocks noChangeArrowheads="1"/>
          </p:cNvSpPr>
          <p:nvPr/>
        </p:nvSpPr>
        <p:spPr bwMode="auto">
          <a:xfrm>
            <a:off x="175667" y="5981700"/>
            <a:ext cx="30861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1000" b="1" dirty="0"/>
              <a:t>U.S. Department of Education</a:t>
            </a:r>
          </a:p>
          <a:p>
            <a:r>
              <a:rPr lang="en-US" altLang="en-US" sz="1000" dirty="0"/>
              <a:t>Office of Special </a:t>
            </a:r>
            <a:r>
              <a:rPr lang="en-US" altLang="en-US" sz="1000" dirty="0" smtClean="0"/>
              <a:t>Education </a:t>
            </a:r>
            <a:r>
              <a:rPr lang="en-US" altLang="en-US" sz="1000" dirty="0"/>
              <a:t>Programs</a:t>
            </a:r>
          </a:p>
        </p:txBody>
      </p:sp>
    </p:spTree>
  </p:cSld>
  <p:clrMap bg1="lt1" tx1="dk1" bg2="lt2" tx2="dk2" accent1="accent1" accent2="accent2" accent3="accent3" accent4="accent4" accent5="accent5" accent6="accent6" hlink="hlink" folHlink="folHlink"/>
  <p:sldLayoutIdLst>
    <p:sldLayoutId id="2147483652"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ftr="0" dt="0"/>
  <p:txStyles>
    <p:titleStyle>
      <a:lvl1pPr algn="l" rtl="0" fontAlgn="base">
        <a:spcBef>
          <a:spcPct val="0"/>
        </a:spcBef>
        <a:spcAft>
          <a:spcPct val="0"/>
        </a:spcAft>
        <a:tabLst>
          <a:tab pos="7888288" algn="r"/>
        </a:tabLst>
        <a:defRPr sz="40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fontAlgn="base">
        <a:spcBef>
          <a:spcPts val="12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ts val="12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fontAlgn="base">
        <a:spcBef>
          <a:spcPts val="600"/>
        </a:spcBef>
        <a:spcAft>
          <a:spcPct val="0"/>
        </a:spcAft>
        <a:buClr>
          <a:schemeClr val="tx2"/>
        </a:buClr>
        <a:buChar char="•"/>
        <a:defRPr sz="2400">
          <a:solidFill>
            <a:schemeClr val="tx1"/>
          </a:solidFill>
          <a:latin typeface="+mn-lt"/>
        </a:defRPr>
      </a:lvl3pPr>
      <a:lvl4pPr marL="1600200" indent="-228600" algn="l" rtl="0" fontAlgn="base">
        <a:spcBef>
          <a:spcPts val="600"/>
        </a:spcBef>
        <a:spcAft>
          <a:spcPct val="0"/>
        </a:spcAft>
        <a:buClr>
          <a:schemeClr val="hlink"/>
        </a:buClr>
        <a:buChar char="•"/>
        <a:defRPr sz="2000">
          <a:solidFill>
            <a:schemeClr val="tx1"/>
          </a:solidFill>
          <a:latin typeface="+mn-lt"/>
        </a:defRPr>
      </a:lvl4pPr>
      <a:lvl5pPr marL="2057400" indent="-228600" algn="l" rtl="0" fontAlgn="base">
        <a:spcBef>
          <a:spcPts val="6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03138" name="Group 2"/>
          <p:cNvGrpSpPr>
            <a:grpSpLocks/>
          </p:cNvGrpSpPr>
          <p:nvPr/>
        </p:nvGrpSpPr>
        <p:grpSpPr bwMode="auto">
          <a:xfrm>
            <a:off x="0" y="-9525"/>
            <a:ext cx="9148763" cy="6867525"/>
            <a:chOff x="0" y="0"/>
            <a:chExt cx="5762" cy="4326"/>
          </a:xfrm>
        </p:grpSpPr>
        <p:sp>
          <p:nvSpPr>
            <p:cNvPr id="603139" name="Rectangle 3"/>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0" name="Rectangle 4"/>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1" name="Rectangle 5"/>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2" name="Rectangle 6"/>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3" name="Rectangle 7"/>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4" name="Rectangle 8"/>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5" name="Rectangle 9"/>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6" name="Rectangle 10"/>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7" name="Rectangle 11"/>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8" name="Rectangle 12"/>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49" name="Rectangle 13"/>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0" name="Rectangle 14"/>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1" name="Rectangle 15"/>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2" name="Rectangle 16"/>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3" name="Rectangle 17"/>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4" name="Rectangle 18"/>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5" name="Rectangle 19"/>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6" name="Rectangle 20"/>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7" name="Rectangle 21"/>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8" name="Rectangle 22"/>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59" name="Rectangle 23"/>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0" name="Rectangle 24"/>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1" name="Rectangle 25"/>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2" name="Rectangle 26"/>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3" name="Rectangle 27"/>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4" name="Rectangle 28"/>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5" name="Rectangle 29"/>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6" name="Rectangle 30"/>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7" name="Rectangle 31"/>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8" name="Rectangle 32"/>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69" name="Rectangle 33"/>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0" name="Rectangle 34"/>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1" name="Rectangle 35"/>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2" name="Rectangle 36"/>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3" name="Rectangle 37"/>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4" name="Rectangle 38"/>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5" name="Rectangle 39"/>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6" name="Rectangle 40"/>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7" name="Rectangle 41"/>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8" name="Rectangle 42"/>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79" name="Rectangle 43"/>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0" name="Rectangle 44"/>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1" name="Rectangle 45"/>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2" name="Rectangle 46"/>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3" name="Rectangle 47"/>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4" name="Rectangle 48"/>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5" name="Rectangle 49"/>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6" name="Rectangle 50"/>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7" name="Rectangle 51"/>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8" name="Rectangle 52"/>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89" name="Rectangle 53"/>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0" name="Rectangle 54"/>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1" name="Rectangle 55"/>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2" name="Rectangle 56"/>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3" name="Rectangle 57"/>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4" name="Rectangle 58"/>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5" name="Rectangle 59"/>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6" name="Rectangle 60"/>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7" name="Rectangle 61"/>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8" name="Rectangle 62"/>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199" name="Rectangle 63"/>
            <p:cNvSpPr>
              <a:spLocks noChangeArrowheads="1"/>
            </p:cNvSpPr>
            <p:nvPr userDrawn="1"/>
          </p:nvSpPr>
          <p:spPr bwMode="hidden">
            <a:xfrm>
              <a:off x="431" y="0"/>
              <a:ext cx="5331" cy="4320"/>
            </a:xfrm>
            <a:prstGeom prst="rect">
              <a:avLst/>
            </a:prstGeom>
            <a:solidFill>
              <a:schemeClr val="accent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3200" name="Rectangle 64"/>
            <p:cNvSpPr>
              <a:spLocks noChangeArrowheads="1"/>
            </p:cNvSpPr>
            <p:nvPr userDrawn="1"/>
          </p:nvSpPr>
          <p:spPr bwMode="blackGray">
            <a:xfrm>
              <a:off x="0" y="1081"/>
              <a:ext cx="4378" cy="47"/>
            </a:xfrm>
            <a:prstGeom prst="rect">
              <a:avLst/>
            </a:prstGeom>
            <a:solidFill>
              <a:schemeClr val="hlink">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03201" name="Rectangle 65"/>
          <p:cNvSpPr>
            <a:spLocks noGrp="1" noChangeArrowheads="1"/>
          </p:cNvSpPr>
          <p:nvPr>
            <p:ph type="title"/>
          </p:nvPr>
        </p:nvSpPr>
        <p:spPr bwMode="auto">
          <a:xfrm>
            <a:off x="871538" y="550863"/>
            <a:ext cx="816292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en-US" altLang="en-US" smtClean="0"/>
              <a:t>Click to edit Master title style</a:t>
            </a:r>
          </a:p>
        </p:txBody>
      </p:sp>
      <p:sp>
        <p:nvSpPr>
          <p:cNvPr id="603202" name="Rectangle 66"/>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3203" name="Rectangle 67"/>
          <p:cNvSpPr>
            <a:spLocks noGrp="1" noChangeArrowheads="1"/>
          </p:cNvSpPr>
          <p:nvPr>
            <p:ph type="ftr" sz="quarter" idx="3"/>
          </p:nvPr>
        </p:nvSpPr>
        <p:spPr bwMode="auto">
          <a:xfrm>
            <a:off x="2743200" y="61722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i="1"/>
            </a:lvl1pPr>
          </a:lstStyle>
          <a:p>
            <a:r>
              <a:rPr lang="en-US" altLang="en-US"/>
              <a:t>Building the Legacy 2004</a:t>
            </a:r>
          </a:p>
        </p:txBody>
      </p:sp>
      <p:sp>
        <p:nvSpPr>
          <p:cNvPr id="603204" name="Rectangle 68"/>
          <p:cNvSpPr>
            <a:spLocks noGrp="1" noChangeArrowheads="1"/>
          </p:cNvSpPr>
          <p:nvPr>
            <p:ph type="sldNum" sz="quarter" idx="4"/>
          </p:nvPr>
        </p:nvSpPr>
        <p:spPr bwMode="auto">
          <a:xfrm>
            <a:off x="7021513"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5366DE6C-4797-4D79-B912-66132B917757}" type="slidenum">
              <a:rPr lang="en-US" altLang="en-US"/>
              <a:pPr/>
              <a:t>‹#›</a:t>
            </a:fld>
            <a:endParaRPr lang="en-US" altLang="en-US"/>
          </a:p>
        </p:txBody>
      </p:sp>
      <p:sp>
        <p:nvSpPr>
          <p:cNvPr id="603205" name="Rectangle 69"/>
          <p:cNvSpPr>
            <a:spLocks noGrp="1" noChangeArrowheads="1"/>
          </p:cNvSpPr>
          <p:nvPr>
            <p:ph type="dt" sz="quarter" idx="2"/>
          </p:nvPr>
        </p:nvSpPr>
        <p:spPr bwMode="auto">
          <a:xfrm>
            <a:off x="838200" y="5943600"/>
            <a:ext cx="2438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i="1"/>
            </a:lvl1pPr>
          </a:lstStyle>
          <a:p>
            <a:r>
              <a:rPr lang="en-US" altLang="en-US"/>
              <a:t>U.S. Department of Education</a:t>
            </a:r>
          </a:p>
          <a:p>
            <a:r>
              <a:rPr lang="en-US" altLang="en-US"/>
              <a:t>Office of Special </a:t>
            </a:r>
          </a:p>
          <a:p>
            <a:r>
              <a:rPr lang="en-US" altLang="en-US"/>
              <a:t>Education Programs</a:t>
            </a:r>
          </a:p>
        </p:txBody>
      </p:sp>
    </p:spTree>
  </p:cSld>
  <p:clrMap bg1="lt1" tx1="dk1" bg2="lt2" tx2="dk2" accent1="accent1" accent2="accent2" accent3="accent3" accent4="accent4" accent5="accent5" accent6="accent6" hlink="hlink" folHlink="folHlink"/>
  <p:sldLayoutIdLst>
    <p:sldLayoutId id="214748365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ft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ites.ed.gov/ide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directionservice.org/cadre"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ites.ed.gov/ide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90" name="Rectangle 6"/>
          <p:cNvSpPr>
            <a:spLocks noChangeArrowheads="1"/>
          </p:cNvSpPr>
          <p:nvPr/>
        </p:nvSpPr>
        <p:spPr bwMode="auto">
          <a:xfrm>
            <a:off x="2590800" y="5181600"/>
            <a:ext cx="4038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a:r>
              <a:rPr lang="en-US" altLang="en-US" sz="1400" dirty="0">
                <a:solidFill>
                  <a:schemeClr val="tx2">
                    <a:lumMod val="75000"/>
                  </a:schemeClr>
                </a:solidFill>
              </a:rPr>
              <a:t>U.S. Department of Education</a:t>
            </a:r>
          </a:p>
          <a:p>
            <a:pPr algn="ctr"/>
            <a:r>
              <a:rPr lang="en-US" altLang="en-US" sz="1200" dirty="0">
                <a:solidFill>
                  <a:schemeClr val="tx2">
                    <a:lumMod val="75000"/>
                  </a:schemeClr>
                </a:solidFill>
              </a:rPr>
              <a:t>Office of Special </a:t>
            </a:r>
            <a:r>
              <a:rPr lang="en-US" altLang="en-US" sz="1200" dirty="0" smtClean="0">
                <a:solidFill>
                  <a:schemeClr val="tx2">
                    <a:lumMod val="75000"/>
                  </a:schemeClr>
                </a:solidFill>
              </a:rPr>
              <a:t>Education </a:t>
            </a:r>
            <a:r>
              <a:rPr lang="en-US" altLang="en-US" sz="1200" dirty="0">
                <a:solidFill>
                  <a:schemeClr val="tx2">
                    <a:lumMod val="75000"/>
                  </a:schemeClr>
                </a:solidFill>
              </a:rPr>
              <a:t>Programs</a:t>
            </a:r>
          </a:p>
        </p:txBody>
      </p:sp>
      <p:sp>
        <p:nvSpPr>
          <p:cNvPr id="605189" name="Rectangle 5"/>
          <p:cNvSpPr>
            <a:spLocks noGrp="1" noChangeArrowheads="1"/>
          </p:cNvSpPr>
          <p:nvPr>
            <p:ph type="subTitle" idx="1"/>
          </p:nvPr>
        </p:nvSpPr>
        <p:spPr>
          <a:xfrm>
            <a:off x="2362200" y="2971800"/>
            <a:ext cx="6019800" cy="1981200"/>
          </a:xfrm>
          <a:noFill/>
          <a:ln/>
        </p:spPr>
        <p:txBody>
          <a:bodyPr/>
          <a:lstStyle/>
          <a:p>
            <a:r>
              <a:rPr lang="en-US" altLang="en-US" dirty="0" smtClean="0"/>
              <a:t>State </a:t>
            </a:r>
            <a:r>
              <a:rPr lang="en-US" altLang="en-US" dirty="0"/>
              <a:t>Complaints, Mediation, Due Process Procedures, </a:t>
            </a:r>
            <a:r>
              <a:rPr lang="en-US" altLang="en-US" dirty="0" smtClean="0"/>
              <a:t>and the Resolution </a:t>
            </a:r>
            <a:r>
              <a:rPr lang="en-US" altLang="en-US" dirty="0"/>
              <a:t>Process</a:t>
            </a:r>
          </a:p>
        </p:txBody>
      </p:sp>
      <p:sp>
        <p:nvSpPr>
          <p:cNvPr id="605186" name="Rectangle 2"/>
          <p:cNvSpPr>
            <a:spLocks noGrp="1" noChangeArrowheads="1"/>
          </p:cNvSpPr>
          <p:nvPr>
            <p:ph type="ctrTitle"/>
          </p:nvPr>
        </p:nvSpPr>
        <p:spPr>
          <a:xfrm>
            <a:off x="381000" y="2209800"/>
            <a:ext cx="8077200" cy="930275"/>
          </a:xfrm>
        </p:spPr>
        <p:txBody>
          <a:bodyPr/>
          <a:lstStyle/>
          <a:p>
            <a:r>
              <a:rPr lang="en-US" altLang="en-US" sz="3200" dirty="0"/>
              <a:t>Procedural Safeguards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C844B91-86D4-4B29-8A01-A8A3513FB88F}" type="slidenum">
              <a:rPr lang="en-US" altLang="en-US"/>
              <a:pPr/>
              <a:t>10</a:t>
            </a:fld>
            <a:endParaRPr lang="en-US" altLang="en-US"/>
          </a:p>
        </p:txBody>
      </p:sp>
      <p:sp>
        <p:nvSpPr>
          <p:cNvPr id="536578" name="Rectangle 1026"/>
          <p:cNvSpPr>
            <a:spLocks noGrp="1" noChangeArrowheads="1"/>
          </p:cNvSpPr>
          <p:nvPr>
            <p:ph type="title"/>
          </p:nvPr>
        </p:nvSpPr>
        <p:spPr>
          <a:xfrm>
            <a:off x="871538" y="862013"/>
            <a:ext cx="8162925" cy="762000"/>
          </a:xfrm>
        </p:spPr>
        <p:txBody>
          <a:bodyPr/>
          <a:lstStyle/>
          <a:p>
            <a:r>
              <a:rPr lang="en-US" altLang="en-US" dirty="0" smtClean="0"/>
              <a:t>Regulation 	</a:t>
            </a:r>
            <a:r>
              <a:rPr lang="en-US" altLang="en-US" sz="2400" dirty="0" smtClean="0"/>
              <a:t>(</a:t>
            </a:r>
            <a:r>
              <a:rPr lang="en-US" altLang="en-US" sz="2400" dirty="0"/>
              <a:t>TBC 1-1)</a:t>
            </a:r>
          </a:p>
        </p:txBody>
      </p:sp>
      <p:sp>
        <p:nvSpPr>
          <p:cNvPr id="536579" name="Rectangle 1027"/>
          <p:cNvSpPr>
            <a:spLocks noGrp="1" noChangeArrowheads="1"/>
          </p:cNvSpPr>
          <p:nvPr>
            <p:ph type="body" idx="1"/>
          </p:nvPr>
        </p:nvSpPr>
        <p:spPr>
          <a:xfrm>
            <a:off x="1033463" y="1981200"/>
            <a:ext cx="8110537" cy="4114800"/>
          </a:xfrm>
        </p:spPr>
        <p:txBody>
          <a:bodyPr>
            <a:normAutofit/>
          </a:bodyPr>
          <a:lstStyle/>
          <a:p>
            <a:pPr marL="0" indent="0">
              <a:lnSpc>
                <a:spcPct val="90000"/>
              </a:lnSpc>
              <a:buFont typeface="Wingdings" pitchFamily="2" charset="2"/>
              <a:buNone/>
            </a:pPr>
            <a:r>
              <a:rPr lang="en-US" altLang="en-US" sz="2800" dirty="0"/>
              <a:t>Each SEA must adopt written procedures for </a:t>
            </a:r>
            <a:r>
              <a:rPr lang="en-US" altLang="en-US" sz="2800" dirty="0" smtClean="0"/>
              <a:t>–</a:t>
            </a:r>
            <a:endParaRPr lang="en-US" altLang="en-US" sz="2400" dirty="0"/>
          </a:p>
          <a:p>
            <a:pPr marL="342900" lvl="1" indent="0">
              <a:lnSpc>
                <a:spcPct val="90000"/>
              </a:lnSpc>
              <a:buNone/>
            </a:pPr>
            <a:r>
              <a:rPr lang="en-US" altLang="en-US" sz="2400" dirty="0"/>
              <a:t>Widely disseminating to parents and other interested individuals, including parent and training centers, protection and advocacy agencies, independent living centers, and other appropriate entities, the State procedures under §§300.151 through 300.153</a:t>
            </a:r>
          </a:p>
          <a:p>
            <a:pPr marL="0" indent="0" algn="r">
              <a:lnSpc>
                <a:spcPct val="90000"/>
              </a:lnSpc>
              <a:buFont typeface="Wingdings" pitchFamily="2" charset="2"/>
              <a:buNone/>
            </a:pPr>
            <a:r>
              <a:rPr lang="en-US" altLang="en-US" sz="2400" dirty="0" smtClean="0"/>
              <a:t>34 </a:t>
            </a:r>
            <a:r>
              <a:rPr lang="en-US" altLang="en-US" sz="2400" dirty="0"/>
              <a:t>CFR §300.151(a)(2)</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D01BFFD-BA3E-4FAC-8CE2-BC4ED82B05A8}" type="slidenum">
              <a:rPr lang="en-US" altLang="en-US"/>
              <a:pPr/>
              <a:t>11</a:t>
            </a:fld>
            <a:endParaRPr lang="en-US" altLang="en-US"/>
          </a:p>
        </p:txBody>
      </p:sp>
      <p:sp>
        <p:nvSpPr>
          <p:cNvPr id="433154" name="Rectangle 2"/>
          <p:cNvSpPr>
            <a:spLocks noGrp="1" noChangeArrowheads="1"/>
          </p:cNvSpPr>
          <p:nvPr>
            <p:ph type="title"/>
          </p:nvPr>
        </p:nvSpPr>
        <p:spPr>
          <a:xfrm>
            <a:off x="609600" y="549275"/>
            <a:ext cx="8162925" cy="1127125"/>
          </a:xfrm>
        </p:spPr>
        <p:txBody>
          <a:bodyPr/>
          <a:lstStyle/>
          <a:p>
            <a:r>
              <a:rPr lang="en-US" altLang="en-US" dirty="0"/>
              <a:t>State Complaint </a:t>
            </a:r>
            <a:r>
              <a:rPr lang="en-US" altLang="en-US" dirty="0" smtClean="0"/>
              <a:t>Procedures</a:t>
            </a:r>
            <a:r>
              <a:rPr lang="en-US" altLang="en-US" sz="2400" dirty="0" smtClean="0"/>
              <a:t> </a:t>
            </a:r>
            <a:br>
              <a:rPr lang="en-US" altLang="en-US" sz="2400" dirty="0" smtClean="0"/>
            </a:br>
            <a:r>
              <a:rPr lang="en-US" altLang="en-US" sz="2400" dirty="0" smtClean="0"/>
              <a:t>	(</a:t>
            </a:r>
            <a:r>
              <a:rPr lang="en-US" altLang="en-US" sz="2400" dirty="0"/>
              <a:t>TBC 3-5)</a:t>
            </a:r>
          </a:p>
        </p:txBody>
      </p:sp>
      <p:sp>
        <p:nvSpPr>
          <p:cNvPr id="433155" name="Rectangle 3"/>
          <p:cNvSpPr>
            <a:spLocks noGrp="1" noChangeArrowheads="1"/>
          </p:cNvSpPr>
          <p:nvPr>
            <p:ph type="body" idx="1"/>
          </p:nvPr>
        </p:nvSpPr>
        <p:spPr>
          <a:xfrm>
            <a:off x="912813" y="2362200"/>
            <a:ext cx="7697787" cy="3733800"/>
          </a:xfrm>
        </p:spPr>
        <p:txBody>
          <a:bodyPr/>
          <a:lstStyle/>
          <a:p>
            <a:pPr marL="171450" lvl="1" indent="-57150">
              <a:buFont typeface="Wingdings" pitchFamily="2" charset="2"/>
              <a:buNone/>
            </a:pPr>
            <a:r>
              <a:rPr lang="en-US" altLang="en-US" sz="3200" dirty="0"/>
              <a:t>The party filing the complaint must also send a copy to the LEA or public agency serving the child at the same time the complaint is filed with the </a:t>
            </a:r>
            <a:r>
              <a:rPr lang="en-US" altLang="en-US" sz="3200" dirty="0" smtClean="0"/>
              <a:t>SEA</a:t>
            </a:r>
            <a:endParaRPr lang="en-US" altLang="en-US" sz="2400" dirty="0"/>
          </a:p>
          <a:p>
            <a:pPr marL="171450" lvl="1" indent="-57150" algn="r">
              <a:buFont typeface="Wingdings" pitchFamily="2" charset="2"/>
              <a:buNone/>
            </a:pPr>
            <a:r>
              <a:rPr lang="en-US" altLang="en-US" sz="2400" dirty="0"/>
              <a:t>			</a:t>
            </a:r>
            <a:r>
              <a:rPr lang="en-US" altLang="en-US" dirty="0"/>
              <a:t>34 CFR §300.153(d</a:t>
            </a:r>
            <a:r>
              <a:rPr lang="en-US" altLang="en-US" dirty="0" smtClean="0"/>
              <a:t>)</a:t>
            </a:r>
            <a:endParaRPr lang="en-US"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F286ED8-7269-4B94-820C-91994688CFA1}" type="slidenum">
              <a:rPr lang="en-US" altLang="en-US"/>
              <a:pPr/>
              <a:t>12</a:t>
            </a:fld>
            <a:endParaRPr lang="en-US" altLang="en-US"/>
          </a:p>
        </p:txBody>
      </p:sp>
      <p:sp>
        <p:nvSpPr>
          <p:cNvPr id="437250" name="Rectangle 2"/>
          <p:cNvSpPr>
            <a:spLocks noGrp="1" noChangeArrowheads="1"/>
          </p:cNvSpPr>
          <p:nvPr>
            <p:ph type="title"/>
          </p:nvPr>
        </p:nvSpPr>
        <p:spPr>
          <a:xfrm>
            <a:off x="871538" y="862013"/>
            <a:ext cx="8162925" cy="762000"/>
          </a:xfrm>
        </p:spPr>
        <p:txBody>
          <a:bodyPr/>
          <a:lstStyle/>
          <a:p>
            <a:r>
              <a:rPr lang="en-US" altLang="en-US" dirty="0" smtClean="0"/>
              <a:t>Regulation 	</a:t>
            </a:r>
            <a:r>
              <a:rPr lang="en-US" altLang="en-US" sz="2400" dirty="0" smtClean="0"/>
              <a:t>(</a:t>
            </a:r>
            <a:r>
              <a:rPr lang="en-US" altLang="en-US" sz="2400" dirty="0"/>
              <a:t>TBC 3-6)</a:t>
            </a:r>
          </a:p>
        </p:txBody>
      </p:sp>
      <p:sp>
        <p:nvSpPr>
          <p:cNvPr id="437251" name="Rectangle 3"/>
          <p:cNvSpPr>
            <a:spLocks noGrp="1" noChangeArrowheads="1"/>
          </p:cNvSpPr>
          <p:nvPr>
            <p:ph type="body" idx="1"/>
          </p:nvPr>
        </p:nvSpPr>
        <p:spPr>
          <a:xfrm>
            <a:off x="912813" y="2286000"/>
            <a:ext cx="7392987" cy="3810000"/>
          </a:xfrm>
        </p:spPr>
        <p:txBody>
          <a:bodyPr/>
          <a:lstStyle/>
          <a:p>
            <a:pPr marL="0" indent="0">
              <a:buFont typeface="Wingdings" pitchFamily="2" charset="2"/>
              <a:buNone/>
            </a:pPr>
            <a:r>
              <a:rPr lang="en-US" altLang="en-US">
                <a:cs typeface="Courier New" pitchFamily="49" charset="0"/>
              </a:rPr>
              <a:t>The complaint must allege a violation that occurred not more than one year prior to the date that the complaint is received in accordance with </a:t>
            </a:r>
            <a:r>
              <a:rPr lang="en-US" altLang="en-US"/>
              <a:t>34 CFR §</a:t>
            </a:r>
            <a:r>
              <a:rPr lang="en-US" altLang="en-US">
                <a:cs typeface="Courier New" pitchFamily="49" charset="0"/>
              </a:rPr>
              <a:t>300.151</a:t>
            </a:r>
            <a:endParaRPr lang="en-US" altLang="en-US">
              <a:cs typeface="Times New Roman" pitchFamily="18" charset="0"/>
            </a:endParaRPr>
          </a:p>
          <a:p>
            <a:pPr marL="0" indent="0" algn="r">
              <a:buFont typeface="Wingdings" pitchFamily="2" charset="2"/>
              <a:buNone/>
            </a:pPr>
            <a:r>
              <a:rPr lang="en-US" altLang="en-US"/>
              <a:t>			</a:t>
            </a:r>
            <a:r>
              <a:rPr lang="en-US" altLang="en-US" sz="1800"/>
              <a:t> </a:t>
            </a:r>
            <a:r>
              <a:rPr lang="en-US" altLang="en-US"/>
              <a:t>34 CFR §300.153(c)</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E8A4F1E-69EC-4AF5-BB94-1CA1E0C5C220}" type="slidenum">
              <a:rPr lang="en-US" altLang="en-US"/>
              <a:pPr/>
              <a:t>13</a:t>
            </a:fld>
            <a:endParaRPr lang="en-US" altLang="en-US"/>
          </a:p>
        </p:txBody>
      </p:sp>
      <p:sp>
        <p:nvSpPr>
          <p:cNvPr id="457730" name="Rectangle 1026"/>
          <p:cNvSpPr>
            <a:spLocks noGrp="1" noChangeArrowheads="1"/>
          </p:cNvSpPr>
          <p:nvPr>
            <p:ph type="title"/>
          </p:nvPr>
        </p:nvSpPr>
        <p:spPr>
          <a:xfrm>
            <a:off x="609600" y="549275"/>
            <a:ext cx="8162925" cy="1127125"/>
          </a:xfrm>
        </p:spPr>
        <p:txBody>
          <a:bodyPr/>
          <a:lstStyle/>
          <a:p>
            <a:r>
              <a:rPr lang="en-US" altLang="en-US" dirty="0"/>
              <a:t>State Complaint </a:t>
            </a:r>
            <a:r>
              <a:rPr lang="en-US" altLang="en-US" dirty="0" smtClean="0"/>
              <a:t>Procedures</a:t>
            </a:r>
            <a:r>
              <a:rPr lang="en-US" altLang="en-US" sz="2400" dirty="0" smtClean="0"/>
              <a:t> </a:t>
            </a:r>
            <a:br>
              <a:rPr lang="en-US" altLang="en-US" sz="2400" dirty="0" smtClean="0"/>
            </a:br>
            <a:r>
              <a:rPr lang="en-US" altLang="en-US" sz="2400" dirty="0" smtClean="0"/>
              <a:t>	(</a:t>
            </a:r>
            <a:r>
              <a:rPr lang="en-US" altLang="en-US" sz="2400" dirty="0"/>
              <a:t>TBC 2-3)</a:t>
            </a:r>
          </a:p>
        </p:txBody>
      </p:sp>
      <p:sp>
        <p:nvSpPr>
          <p:cNvPr id="457731" name="Rectangle 1027"/>
          <p:cNvSpPr>
            <a:spLocks noGrp="1" noChangeArrowheads="1"/>
          </p:cNvSpPr>
          <p:nvPr>
            <p:ph type="body" idx="1"/>
          </p:nvPr>
        </p:nvSpPr>
        <p:spPr>
          <a:xfrm>
            <a:off x="912813" y="2590800"/>
            <a:ext cx="7697787" cy="3505200"/>
          </a:xfrm>
        </p:spPr>
        <p:txBody>
          <a:bodyPr/>
          <a:lstStyle/>
          <a:p>
            <a:pPr marL="0" indent="0">
              <a:buFont typeface="Wingdings" pitchFamily="2" charset="2"/>
              <a:buNone/>
            </a:pPr>
            <a:r>
              <a:rPr lang="en-US" altLang="en-US" dirty="0"/>
              <a:t>SEA must provide the public agency with the opportunity to respond to the complaint filed with the SEA, including at a minimum</a:t>
            </a:r>
            <a:r>
              <a:rPr lang="en-US" altLang="en-US" dirty="0" smtClean="0"/>
              <a:t>:</a:t>
            </a:r>
            <a:endParaRPr lang="en-US"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402A244-1E37-4605-81BE-C44E21F89DBF}" type="slidenum">
              <a:rPr lang="en-US" altLang="en-US"/>
              <a:pPr/>
              <a:t>14</a:t>
            </a:fld>
            <a:endParaRPr lang="en-US" altLang="en-US"/>
          </a:p>
        </p:txBody>
      </p:sp>
      <p:sp>
        <p:nvSpPr>
          <p:cNvPr id="439298" name="Rectangle 2"/>
          <p:cNvSpPr>
            <a:spLocks noGrp="1" noChangeArrowheads="1"/>
          </p:cNvSpPr>
          <p:nvPr>
            <p:ph type="title"/>
          </p:nvPr>
        </p:nvSpPr>
        <p:spPr>
          <a:xfrm>
            <a:off x="871538" y="496888"/>
            <a:ext cx="8162925" cy="1127125"/>
          </a:xfrm>
        </p:spPr>
        <p:txBody>
          <a:bodyPr/>
          <a:lstStyle/>
          <a:p>
            <a:r>
              <a:rPr lang="en-US" altLang="en-US" dirty="0"/>
              <a:t>State Complaint </a:t>
            </a:r>
            <a:r>
              <a:rPr lang="en-US" altLang="en-US" dirty="0" smtClean="0"/>
              <a:t>Procedures</a:t>
            </a:r>
            <a:r>
              <a:rPr lang="en-US" altLang="en-US" sz="2400" dirty="0" smtClean="0"/>
              <a:t> </a:t>
            </a:r>
            <a:br>
              <a:rPr lang="en-US" altLang="en-US" sz="2400" dirty="0" smtClean="0"/>
            </a:br>
            <a:r>
              <a:rPr lang="en-US" altLang="en-US" sz="2400" dirty="0" smtClean="0"/>
              <a:t>	(</a:t>
            </a:r>
            <a:r>
              <a:rPr lang="en-US" altLang="en-US" sz="2400" dirty="0"/>
              <a:t>TBC 2-3)</a:t>
            </a:r>
          </a:p>
        </p:txBody>
      </p:sp>
      <p:sp>
        <p:nvSpPr>
          <p:cNvPr id="439299" name="Rectangle 3"/>
          <p:cNvSpPr>
            <a:spLocks noGrp="1" noChangeArrowheads="1"/>
          </p:cNvSpPr>
          <p:nvPr>
            <p:ph type="body" idx="1"/>
          </p:nvPr>
        </p:nvSpPr>
        <p:spPr>
          <a:xfrm>
            <a:off x="533400" y="1981200"/>
            <a:ext cx="8489950" cy="4191000"/>
          </a:xfrm>
        </p:spPr>
        <p:txBody>
          <a:bodyPr/>
          <a:lstStyle/>
          <a:p>
            <a:pPr marL="971550" lvl="1" indent="-514350"/>
            <a:r>
              <a:rPr lang="en-US" altLang="en-US" sz="3200" dirty="0"/>
              <a:t>At the discretion of the public agency, a proposal to resolve the complaint, </a:t>
            </a:r>
            <a:r>
              <a:rPr lang="en-US" altLang="en-US" sz="3200" dirty="0" smtClean="0"/>
              <a:t>and</a:t>
            </a:r>
            <a:endParaRPr lang="en-US" altLang="en-US" sz="1600" dirty="0"/>
          </a:p>
          <a:p>
            <a:pPr marL="971550" lvl="1" indent="-514350"/>
            <a:r>
              <a:rPr lang="en-US" altLang="en-US" sz="3200" dirty="0"/>
              <a:t>An opportunity for a parent who has filed a complaint and the public agency to voluntarily engage in mediation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Mediation</a:t>
            </a:r>
            <a:endParaRPr lang="en-US" dirty="0"/>
          </a:p>
        </p:txBody>
      </p:sp>
      <p:sp>
        <p:nvSpPr>
          <p:cNvPr id="4" name="Slide Number Placeholder 5"/>
          <p:cNvSpPr>
            <a:spLocks noGrp="1"/>
          </p:cNvSpPr>
          <p:nvPr>
            <p:ph type="sldNum" sz="quarter" idx="12"/>
          </p:nvPr>
        </p:nvSpPr>
        <p:spPr/>
        <p:txBody>
          <a:bodyPr/>
          <a:lstStyle/>
          <a:p>
            <a:fld id="{E5C09E6D-27CC-4A6C-9F1A-49025DF1B8B9}" type="slidenum">
              <a:rPr lang="en-US" altLang="en-US" smtClean="0"/>
              <a:pPr/>
              <a:t>15</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en-US" altLang="en-US" dirty="0" smtClean="0"/>
              <a:t>Mediation  	</a:t>
            </a:r>
            <a:r>
              <a:rPr lang="en-US" altLang="en-US" sz="2800" dirty="0" smtClean="0"/>
              <a:t>(TBB 1-1)</a:t>
            </a:r>
            <a:endParaRPr lang="en-US" altLang="en-US" sz="2800" dirty="0"/>
          </a:p>
        </p:txBody>
      </p:sp>
      <p:sp>
        <p:nvSpPr>
          <p:cNvPr id="447491" name="Rectangle 3"/>
          <p:cNvSpPr>
            <a:spLocks noGrp="1" noChangeArrowheads="1"/>
          </p:cNvSpPr>
          <p:nvPr>
            <p:ph type="body" idx="1"/>
          </p:nvPr>
        </p:nvSpPr>
        <p:spPr/>
        <p:txBody>
          <a:bodyPr/>
          <a:lstStyle/>
          <a:p>
            <a:pPr marL="0" indent="0">
              <a:buNone/>
            </a:pPr>
            <a:r>
              <a:rPr lang="en-US" altLang="en-US" b="1" dirty="0" smtClean="0"/>
              <a:t>Mediation</a:t>
            </a:r>
            <a:r>
              <a:rPr lang="en-US" altLang="en-US" dirty="0" smtClean="0"/>
              <a:t> – </a:t>
            </a:r>
            <a:br>
              <a:rPr lang="en-US" altLang="en-US" dirty="0" smtClean="0"/>
            </a:br>
            <a:r>
              <a:rPr lang="en-US" altLang="en-US" dirty="0" smtClean="0"/>
              <a:t>a process conducted by a qualified and impartial mediator to resolve a disagreement between a parent and public agency</a:t>
            </a:r>
            <a:endParaRPr lang="en-US" altLang="en-US" dirty="0"/>
          </a:p>
        </p:txBody>
      </p:sp>
      <p:sp>
        <p:nvSpPr>
          <p:cNvPr id="5" name="Slide Number Placeholder 5"/>
          <p:cNvSpPr>
            <a:spLocks noGrp="1"/>
          </p:cNvSpPr>
          <p:nvPr>
            <p:ph type="sldNum" sz="quarter" idx="12"/>
          </p:nvPr>
        </p:nvSpPr>
        <p:spPr/>
        <p:txBody>
          <a:bodyPr/>
          <a:lstStyle/>
          <a:p>
            <a:fld id="{94A2EB51-9CE4-466F-9849-2E5779A92D98}" type="slidenum">
              <a:rPr lang="en-US" altLang="en-US" smtClean="0"/>
              <a:pPr/>
              <a:t>16</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altLang="en-US" dirty="0" smtClean="0"/>
              <a:t>Regulation 	</a:t>
            </a:r>
            <a:r>
              <a:rPr lang="en-US" altLang="en-US" sz="2800" dirty="0" smtClean="0"/>
              <a:t>(TBB 3-6)</a:t>
            </a:r>
            <a:endParaRPr lang="en-US" altLang="en-US" sz="2800" dirty="0"/>
          </a:p>
        </p:txBody>
      </p:sp>
      <p:sp>
        <p:nvSpPr>
          <p:cNvPr id="445443" name="Rectangle 3"/>
          <p:cNvSpPr>
            <a:spLocks noGrp="1" noChangeArrowheads="1"/>
          </p:cNvSpPr>
          <p:nvPr>
            <p:ph type="body" idx="1"/>
          </p:nvPr>
        </p:nvSpPr>
        <p:spPr/>
        <p:txBody>
          <a:bodyPr>
            <a:normAutofit fontScale="92500"/>
          </a:bodyPr>
          <a:lstStyle/>
          <a:p>
            <a:pPr marL="0" indent="0">
              <a:buNone/>
            </a:pPr>
            <a:r>
              <a:rPr lang="en-US" altLang="en-US" dirty="0" smtClean="0"/>
              <a:t>Discussions that occur during the mediation process must be confidential and may not be used as evidence in any subsequent due process hearing or civil proceeding of any federal court or state court of a state receiving assistance under Part 300</a:t>
            </a:r>
          </a:p>
          <a:p>
            <a:pPr marL="0" indent="0" algn="r">
              <a:buNone/>
            </a:pPr>
            <a:r>
              <a:rPr lang="en-US" altLang="en-US" dirty="0" smtClean="0"/>
              <a:t>34 CFR §300.506(b)(7)</a:t>
            </a:r>
            <a:endParaRPr lang="en-US" altLang="en-US" dirty="0"/>
          </a:p>
        </p:txBody>
      </p:sp>
      <p:sp>
        <p:nvSpPr>
          <p:cNvPr id="5" name="Slide Number Placeholder 5"/>
          <p:cNvSpPr>
            <a:spLocks noGrp="1"/>
          </p:cNvSpPr>
          <p:nvPr>
            <p:ph type="sldNum" sz="quarter" idx="12"/>
          </p:nvPr>
        </p:nvSpPr>
        <p:spPr/>
        <p:txBody>
          <a:bodyPr/>
          <a:lstStyle/>
          <a:p>
            <a:fld id="{4EF93671-1BB4-4F1B-9918-E412193CE2CC}" type="slidenum">
              <a:rPr lang="en-US" altLang="en-US" smtClean="0"/>
              <a:pPr/>
              <a:t>17</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Due Process Procedures</a:t>
            </a:r>
            <a:endParaRPr lang="en-US" dirty="0"/>
          </a:p>
        </p:txBody>
      </p:sp>
      <p:sp>
        <p:nvSpPr>
          <p:cNvPr id="4" name="Slide Number Placeholder 5"/>
          <p:cNvSpPr>
            <a:spLocks noGrp="1"/>
          </p:cNvSpPr>
          <p:nvPr>
            <p:ph type="sldNum" sz="quarter" idx="12"/>
          </p:nvPr>
        </p:nvSpPr>
        <p:spPr/>
        <p:txBody>
          <a:bodyPr/>
          <a:lstStyle/>
          <a:p>
            <a:fld id="{DE4E6B4D-0AE8-4F23-BF10-B35429A0D7A7}" type="slidenum">
              <a:rPr lang="en-US" altLang="en-US" smtClean="0"/>
              <a:pPr/>
              <a:t>18</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050"/>
          <p:cNvSpPr>
            <a:spLocks noGrp="1" noChangeArrowheads="1"/>
          </p:cNvSpPr>
          <p:nvPr>
            <p:ph type="title"/>
          </p:nvPr>
        </p:nvSpPr>
        <p:spPr/>
        <p:txBody>
          <a:bodyPr/>
          <a:lstStyle/>
          <a:p>
            <a:r>
              <a:rPr lang="en-US" altLang="en-US" dirty="0" smtClean="0"/>
              <a:t>Due Process Procedures</a:t>
            </a:r>
            <a:endParaRPr lang="en-US" altLang="en-US" dirty="0"/>
          </a:p>
        </p:txBody>
      </p:sp>
      <p:sp>
        <p:nvSpPr>
          <p:cNvPr id="552963" name="Rectangle 2051"/>
          <p:cNvSpPr>
            <a:spLocks noGrp="1" noChangeArrowheads="1"/>
          </p:cNvSpPr>
          <p:nvPr>
            <p:ph type="body" idx="1"/>
          </p:nvPr>
        </p:nvSpPr>
        <p:spPr/>
        <p:txBody>
          <a:bodyPr>
            <a:normAutofit lnSpcReduction="10000"/>
          </a:bodyPr>
          <a:lstStyle/>
          <a:p>
            <a:pPr marL="0" indent="0">
              <a:buNone/>
            </a:pPr>
            <a:r>
              <a:rPr lang="en-US" altLang="en-US" b="1" dirty="0" smtClean="0"/>
              <a:t>Due Process Complaint </a:t>
            </a:r>
            <a:r>
              <a:rPr lang="en-US" altLang="en-US" dirty="0" smtClean="0"/>
              <a:t>– </a:t>
            </a:r>
            <a:br>
              <a:rPr lang="en-US" altLang="en-US" dirty="0" smtClean="0"/>
            </a:br>
            <a:r>
              <a:rPr lang="en-US" altLang="en-US" dirty="0" smtClean="0"/>
              <a:t>a document filed by a parent or a public agency to initiate an impartial due process hearing on matters relating to the identification, evaluation, or educational placement of a child with a disability, or the provision of a free appropriate public education (FAPE) to the child</a:t>
            </a:r>
            <a:endParaRPr lang="en-US" altLang="en-US" dirty="0"/>
          </a:p>
        </p:txBody>
      </p:sp>
      <p:sp>
        <p:nvSpPr>
          <p:cNvPr id="5" name="Slide Number Placeholder 5"/>
          <p:cNvSpPr>
            <a:spLocks noGrp="1"/>
          </p:cNvSpPr>
          <p:nvPr>
            <p:ph type="sldNum" sz="quarter" idx="12"/>
          </p:nvPr>
        </p:nvSpPr>
        <p:spPr/>
        <p:txBody>
          <a:bodyPr/>
          <a:lstStyle/>
          <a:p>
            <a:fld id="{3C4FC878-A9AE-4D7D-B451-81BACDB37FC0}" type="slidenum">
              <a:rPr lang="en-US" altLang="en-US" smtClean="0"/>
              <a:pPr/>
              <a:t>19</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D261E42-388D-4A28-9EE2-3F299A086717}" type="slidenum">
              <a:rPr lang="en-US" altLang="en-US"/>
              <a:pPr/>
              <a:t>2</a:t>
            </a:fld>
            <a:endParaRPr lang="en-US" altLang="en-US"/>
          </a:p>
        </p:txBody>
      </p:sp>
      <p:sp>
        <p:nvSpPr>
          <p:cNvPr id="504834" name="Rectangle 1026"/>
          <p:cNvSpPr>
            <a:spLocks noGrp="1" noChangeArrowheads="1"/>
          </p:cNvSpPr>
          <p:nvPr>
            <p:ph type="title"/>
          </p:nvPr>
        </p:nvSpPr>
        <p:spPr>
          <a:xfrm>
            <a:off x="871538" y="862013"/>
            <a:ext cx="8162925" cy="762000"/>
          </a:xfrm>
        </p:spPr>
        <p:txBody>
          <a:bodyPr/>
          <a:lstStyle/>
          <a:p>
            <a:r>
              <a:rPr lang="en-US" altLang="en-US" dirty="0"/>
              <a:t>Topic Briefs (TB)</a:t>
            </a:r>
          </a:p>
        </p:txBody>
      </p:sp>
      <p:sp>
        <p:nvSpPr>
          <p:cNvPr id="504835" name="Rectangle 1027"/>
          <p:cNvSpPr>
            <a:spLocks noGrp="1" noChangeArrowheads="1"/>
          </p:cNvSpPr>
          <p:nvPr>
            <p:ph type="body" idx="1"/>
          </p:nvPr>
        </p:nvSpPr>
        <p:spPr/>
        <p:txBody>
          <a:bodyPr/>
          <a:lstStyle/>
          <a:p>
            <a:pPr marL="798513" indent="-798513">
              <a:buNone/>
            </a:pPr>
            <a:r>
              <a:rPr lang="en-US" altLang="en-US" b="1" dirty="0"/>
              <a:t>A</a:t>
            </a:r>
            <a:r>
              <a:rPr lang="en-US" altLang="en-US" dirty="0"/>
              <a:t> – Resolution Meetings and </a:t>
            </a:r>
            <a:r>
              <a:rPr lang="en-US" altLang="en-US" dirty="0" smtClean="0"/>
              <a:t>Due Process </a:t>
            </a:r>
            <a:r>
              <a:rPr lang="en-US" altLang="en-US" dirty="0"/>
              <a:t>Hearings</a:t>
            </a:r>
          </a:p>
          <a:p>
            <a:pPr marL="798513" indent="-798513">
              <a:buNone/>
            </a:pPr>
            <a:r>
              <a:rPr lang="en-US" altLang="en-US" b="1" dirty="0"/>
              <a:t>B</a:t>
            </a:r>
            <a:r>
              <a:rPr lang="en-US" altLang="en-US" dirty="0"/>
              <a:t> </a:t>
            </a:r>
            <a:r>
              <a:rPr lang="en-US" altLang="en-US" dirty="0" smtClean="0"/>
              <a:t>–</a:t>
            </a:r>
            <a:r>
              <a:rPr lang="en-US" altLang="en-US" dirty="0" smtClean="0"/>
              <a:t> </a:t>
            </a:r>
            <a:r>
              <a:rPr lang="en-US" altLang="en-US" dirty="0"/>
              <a:t>Mediation</a:t>
            </a:r>
          </a:p>
          <a:p>
            <a:pPr marL="798513" indent="-798513">
              <a:buNone/>
            </a:pPr>
            <a:r>
              <a:rPr lang="en-US" altLang="en-US" b="1" dirty="0"/>
              <a:t>C </a:t>
            </a:r>
            <a:r>
              <a:rPr lang="en-US" altLang="en-US" dirty="0" smtClean="0"/>
              <a:t>–</a:t>
            </a:r>
            <a:r>
              <a:rPr lang="en-US" altLang="en-US" dirty="0" smtClean="0"/>
              <a:t> </a:t>
            </a:r>
            <a:r>
              <a:rPr lang="en-US" altLang="en-US" dirty="0"/>
              <a:t>State Complaint Procedures</a:t>
            </a:r>
          </a:p>
          <a:p>
            <a:pPr marL="798513" indent="-798513">
              <a:buNone/>
            </a:pPr>
            <a:r>
              <a:rPr lang="en-US" altLang="en-US" b="1" dirty="0"/>
              <a:t>D </a:t>
            </a:r>
            <a:r>
              <a:rPr lang="en-US" altLang="en-US" dirty="0" smtClean="0"/>
              <a:t>–</a:t>
            </a:r>
            <a:r>
              <a:rPr lang="en-US" altLang="en-US" dirty="0" smtClean="0"/>
              <a:t> </a:t>
            </a:r>
            <a:r>
              <a:rPr lang="en-US" altLang="en-US" dirty="0"/>
              <a:t>Surrogate Parents, Notice </a:t>
            </a:r>
            <a:r>
              <a:rPr lang="en-US" altLang="en-US" dirty="0" smtClean="0"/>
              <a:t>&amp; Parent </a:t>
            </a:r>
            <a:r>
              <a:rPr lang="en-US" altLang="en-US" dirty="0"/>
              <a:t>Consent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normAutofit fontScale="90000"/>
          </a:bodyPr>
          <a:lstStyle/>
          <a:p>
            <a:r>
              <a:rPr lang="en-US" altLang="en-US" dirty="0" smtClean="0"/>
              <a:t>Due Process Complaints </a:t>
            </a:r>
            <a:br>
              <a:rPr lang="en-US" altLang="en-US" dirty="0" smtClean="0"/>
            </a:br>
            <a:r>
              <a:rPr lang="en-US" altLang="en-US" dirty="0" smtClean="0"/>
              <a:t>	</a:t>
            </a:r>
            <a:r>
              <a:rPr lang="en-US" altLang="en-US" sz="3100" dirty="0" smtClean="0"/>
              <a:t>(TBA 1-1)</a:t>
            </a:r>
            <a:endParaRPr lang="en-US" altLang="en-US" sz="3100" dirty="0"/>
          </a:p>
        </p:txBody>
      </p:sp>
      <p:sp>
        <p:nvSpPr>
          <p:cNvPr id="542723" name="Rectangle 3"/>
          <p:cNvSpPr>
            <a:spLocks noGrp="1" noChangeArrowheads="1"/>
          </p:cNvSpPr>
          <p:nvPr>
            <p:ph type="body" idx="1"/>
          </p:nvPr>
        </p:nvSpPr>
        <p:spPr/>
        <p:txBody>
          <a:bodyPr>
            <a:normAutofit lnSpcReduction="10000"/>
          </a:bodyPr>
          <a:lstStyle/>
          <a:p>
            <a:pPr marL="0" indent="0">
              <a:buNone/>
            </a:pPr>
            <a:r>
              <a:rPr lang="en-US" altLang="en-US" dirty="0" smtClean="0"/>
              <a:t>Who may file a due process complaint?</a:t>
            </a:r>
          </a:p>
          <a:p>
            <a:r>
              <a:rPr lang="en-US" altLang="en-US" dirty="0" smtClean="0"/>
              <a:t>A </a:t>
            </a:r>
            <a:r>
              <a:rPr lang="en-US" altLang="en-US" i="1" dirty="0" smtClean="0"/>
              <a:t>parent</a:t>
            </a:r>
            <a:r>
              <a:rPr lang="en-US" altLang="en-US" dirty="0" smtClean="0"/>
              <a:t> or </a:t>
            </a:r>
            <a:r>
              <a:rPr lang="en-US" altLang="en-US" i="1" dirty="0" smtClean="0"/>
              <a:t>public agency </a:t>
            </a:r>
            <a:r>
              <a:rPr lang="en-US" altLang="en-US" dirty="0" smtClean="0"/>
              <a:t>may file a due process complaint on issues relating to the identification, evaluation, or educational placement or provision of FAPE</a:t>
            </a:r>
          </a:p>
          <a:p>
            <a:pPr marL="0" indent="0" algn="r">
              <a:buNone/>
            </a:pPr>
            <a:r>
              <a:rPr lang="en-US" altLang="en-US" dirty="0" smtClean="0"/>
              <a:t>34 CFR §300.507(a) </a:t>
            </a:r>
            <a:endParaRPr lang="en-US" altLang="en-US" dirty="0"/>
          </a:p>
        </p:txBody>
      </p:sp>
      <p:sp>
        <p:nvSpPr>
          <p:cNvPr id="5" name="Slide Number Placeholder 5"/>
          <p:cNvSpPr>
            <a:spLocks noGrp="1"/>
          </p:cNvSpPr>
          <p:nvPr>
            <p:ph type="sldNum" sz="quarter" idx="12"/>
          </p:nvPr>
        </p:nvSpPr>
        <p:spPr/>
        <p:txBody>
          <a:bodyPr/>
          <a:lstStyle/>
          <a:p>
            <a:fld id="{0442F7B2-90A1-4768-A8B5-A71992D366F8}" type="slidenum">
              <a:rPr lang="en-US" altLang="en-US" smtClean="0"/>
              <a:pPr/>
              <a:t>20</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normAutofit fontScale="90000"/>
          </a:bodyPr>
          <a:lstStyle/>
          <a:p>
            <a:r>
              <a:rPr lang="en-US" altLang="en-US" dirty="0" smtClean="0"/>
              <a:t>Due Process Procedures 	</a:t>
            </a:r>
            <a:r>
              <a:rPr lang="en-US" altLang="en-US" sz="3100" dirty="0" smtClean="0"/>
              <a:t>(TBA 2-2)</a:t>
            </a:r>
            <a:endParaRPr lang="en-US" altLang="en-US" sz="3100" dirty="0"/>
          </a:p>
        </p:txBody>
      </p:sp>
      <p:sp>
        <p:nvSpPr>
          <p:cNvPr id="550915" name="Rectangle 3"/>
          <p:cNvSpPr>
            <a:spLocks noGrp="1" noChangeArrowheads="1"/>
          </p:cNvSpPr>
          <p:nvPr>
            <p:ph type="body" idx="1"/>
          </p:nvPr>
        </p:nvSpPr>
        <p:spPr/>
        <p:txBody>
          <a:bodyPr/>
          <a:lstStyle/>
          <a:p>
            <a:pPr marL="0" indent="0">
              <a:buNone/>
            </a:pPr>
            <a:r>
              <a:rPr lang="en-US" altLang="en-US" dirty="0" smtClean="0"/>
              <a:t>The party filing a </a:t>
            </a:r>
            <a:r>
              <a:rPr lang="en-US" altLang="en-US" i="1" dirty="0" smtClean="0"/>
              <a:t>due process complaint</a:t>
            </a:r>
            <a:r>
              <a:rPr lang="en-US" altLang="en-US" dirty="0" smtClean="0"/>
              <a:t> must provide a copy to the other party and forward a copy to the SEA</a:t>
            </a:r>
            <a:endParaRPr lang="en-US" altLang="en-US" dirty="0"/>
          </a:p>
        </p:txBody>
      </p:sp>
      <p:sp>
        <p:nvSpPr>
          <p:cNvPr id="5" name="Slide Number Placeholder 5"/>
          <p:cNvSpPr>
            <a:spLocks noGrp="1"/>
          </p:cNvSpPr>
          <p:nvPr>
            <p:ph type="sldNum" sz="quarter" idx="12"/>
          </p:nvPr>
        </p:nvSpPr>
        <p:spPr/>
        <p:txBody>
          <a:bodyPr/>
          <a:lstStyle/>
          <a:p>
            <a:fld id="{7B5B4153-91FE-4878-8996-1A64A27F3A09}" type="slidenum">
              <a:rPr lang="en-US" altLang="en-US" smtClean="0"/>
              <a:pPr/>
              <a:t>21</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4503151-726A-48E5-B2C5-7C4DB7658E94}" type="slidenum">
              <a:rPr lang="en-US" altLang="en-US"/>
              <a:pPr/>
              <a:t>22</a:t>
            </a:fld>
            <a:endParaRPr lang="en-US" altLang="en-US"/>
          </a:p>
        </p:txBody>
      </p:sp>
      <p:sp>
        <p:nvSpPr>
          <p:cNvPr id="455682" name="Rectangle 2"/>
          <p:cNvSpPr>
            <a:spLocks noGrp="1" noChangeArrowheads="1"/>
          </p:cNvSpPr>
          <p:nvPr>
            <p:ph type="title"/>
          </p:nvPr>
        </p:nvSpPr>
        <p:spPr>
          <a:xfrm>
            <a:off x="871538" y="862013"/>
            <a:ext cx="8162925" cy="762000"/>
          </a:xfrm>
        </p:spPr>
        <p:txBody>
          <a:bodyPr/>
          <a:lstStyle/>
          <a:p>
            <a:r>
              <a:rPr lang="en-US" altLang="en-US" dirty="0"/>
              <a:t>Required Notice </a:t>
            </a:r>
            <a:r>
              <a:rPr lang="en-US" altLang="en-US" dirty="0" smtClean="0"/>
              <a:t>	</a:t>
            </a:r>
            <a:r>
              <a:rPr lang="en-US" altLang="en-US" sz="2400" dirty="0" smtClean="0"/>
              <a:t>(</a:t>
            </a:r>
            <a:r>
              <a:rPr lang="en-US" altLang="en-US" sz="2400" dirty="0"/>
              <a:t>TBA 2-2)</a:t>
            </a:r>
          </a:p>
        </p:txBody>
      </p:sp>
      <p:sp>
        <p:nvSpPr>
          <p:cNvPr id="455683" name="Rectangle 3"/>
          <p:cNvSpPr>
            <a:spLocks noGrp="1" noChangeArrowheads="1"/>
          </p:cNvSpPr>
          <p:nvPr>
            <p:ph type="body" idx="1"/>
          </p:nvPr>
        </p:nvSpPr>
        <p:spPr/>
        <p:txBody>
          <a:bodyPr/>
          <a:lstStyle/>
          <a:p>
            <a:pPr>
              <a:lnSpc>
                <a:spcPct val="90000"/>
              </a:lnSpc>
              <a:buSzTx/>
              <a:buFont typeface="Wingdings" pitchFamily="2" charset="2"/>
              <a:buChar char="§"/>
            </a:pPr>
            <a:r>
              <a:rPr lang="en-US" altLang="en-US" dirty="0" smtClean="0"/>
              <a:t>Specific </a:t>
            </a:r>
            <a:r>
              <a:rPr lang="en-US" altLang="en-US" dirty="0"/>
              <a:t>information must be included in a due process </a:t>
            </a:r>
            <a:r>
              <a:rPr lang="en-US" altLang="en-US" dirty="0" smtClean="0"/>
              <a:t>complaint</a:t>
            </a:r>
            <a:endParaRPr lang="en-US" altLang="en-US" dirty="0"/>
          </a:p>
          <a:p>
            <a:pPr>
              <a:lnSpc>
                <a:spcPct val="90000"/>
              </a:lnSpc>
              <a:buSzTx/>
              <a:buFont typeface="Wingdings" pitchFamily="2" charset="2"/>
              <a:buChar char="§"/>
            </a:pPr>
            <a:r>
              <a:rPr lang="en-US" altLang="en-US" dirty="0"/>
              <a:t>The due process complaint is deemed sufficient </a:t>
            </a:r>
            <a:r>
              <a:rPr lang="en-US" altLang="en-US" u="sng" dirty="0"/>
              <a:t>unless</a:t>
            </a:r>
            <a:r>
              <a:rPr lang="en-US" altLang="en-US" dirty="0"/>
              <a:t> the party receiving the notice, challenges the sufficiency</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A8AA3C6-EEB6-464A-85B0-5336ABF5B45E}" type="slidenum">
              <a:rPr lang="en-US" altLang="en-US"/>
              <a:pPr/>
              <a:t>23</a:t>
            </a:fld>
            <a:endParaRPr lang="en-US" altLang="en-US"/>
          </a:p>
        </p:txBody>
      </p:sp>
      <p:sp>
        <p:nvSpPr>
          <p:cNvPr id="558082" name="Rectangle 2"/>
          <p:cNvSpPr>
            <a:spLocks noGrp="1" noChangeArrowheads="1"/>
          </p:cNvSpPr>
          <p:nvPr>
            <p:ph type="title"/>
          </p:nvPr>
        </p:nvSpPr>
        <p:spPr>
          <a:xfrm>
            <a:off x="871538" y="862013"/>
            <a:ext cx="8162925" cy="762000"/>
          </a:xfrm>
        </p:spPr>
        <p:txBody>
          <a:bodyPr/>
          <a:lstStyle/>
          <a:p>
            <a:r>
              <a:rPr lang="en-US" altLang="en-US" dirty="0" smtClean="0"/>
              <a:t>Regulation 	</a:t>
            </a:r>
            <a:r>
              <a:rPr lang="en-US" altLang="en-US" sz="2400" dirty="0" smtClean="0"/>
              <a:t>(</a:t>
            </a:r>
            <a:r>
              <a:rPr lang="en-US" altLang="en-US" sz="2400" dirty="0"/>
              <a:t>TBA 3-3)</a:t>
            </a:r>
          </a:p>
        </p:txBody>
      </p:sp>
      <p:sp>
        <p:nvSpPr>
          <p:cNvPr id="558083" name="Rectangle 3"/>
          <p:cNvSpPr>
            <a:spLocks noGrp="1" noChangeArrowheads="1"/>
          </p:cNvSpPr>
          <p:nvPr>
            <p:ph type="body" idx="1"/>
          </p:nvPr>
        </p:nvSpPr>
        <p:spPr/>
        <p:txBody>
          <a:bodyPr>
            <a:normAutofit lnSpcReduction="10000"/>
          </a:bodyPr>
          <a:lstStyle/>
          <a:p>
            <a:pPr marL="0" indent="0">
              <a:lnSpc>
                <a:spcPct val="90000"/>
              </a:lnSpc>
              <a:buFont typeface="Wingdings" pitchFamily="2" charset="2"/>
              <a:buNone/>
              <a:tabLst>
                <a:tab pos="457200" algn="l"/>
                <a:tab pos="742950" algn="l"/>
              </a:tabLst>
            </a:pPr>
            <a:r>
              <a:rPr lang="en-US" altLang="en-US" sz="2800" dirty="0"/>
              <a:t>A party may amend its due process complaint only if –</a:t>
            </a:r>
          </a:p>
          <a:p>
            <a:pPr marL="346075" indent="-346075">
              <a:lnSpc>
                <a:spcPct val="90000"/>
              </a:lnSpc>
              <a:buFont typeface="+mj-lt"/>
              <a:buAutoNum type="romanLcPeriod"/>
            </a:pPr>
            <a:r>
              <a:rPr lang="en-US" altLang="en-US" sz="2400" dirty="0" smtClean="0"/>
              <a:t>The </a:t>
            </a:r>
            <a:r>
              <a:rPr lang="en-US" altLang="en-US" sz="2400" dirty="0"/>
              <a:t>other party consents in writing to </a:t>
            </a:r>
            <a:r>
              <a:rPr lang="en-US" altLang="en-US" sz="2400" dirty="0" smtClean="0"/>
              <a:t>the amendment </a:t>
            </a:r>
            <a:r>
              <a:rPr lang="en-US" altLang="en-US" sz="2400" dirty="0"/>
              <a:t>and is given the opportunity to </a:t>
            </a:r>
            <a:r>
              <a:rPr lang="en-US" altLang="en-US" sz="2400" dirty="0" smtClean="0"/>
              <a:t>resolve </a:t>
            </a:r>
            <a:r>
              <a:rPr lang="en-US" altLang="en-US" sz="2400" dirty="0"/>
              <a:t>the due process complaint through </a:t>
            </a:r>
            <a:r>
              <a:rPr lang="en-US" altLang="en-US" sz="2400" dirty="0" smtClean="0"/>
              <a:t>a meeting </a:t>
            </a:r>
            <a:r>
              <a:rPr lang="en-US" altLang="en-US" sz="2400" dirty="0"/>
              <a:t>held pursuant to 300.510; or</a:t>
            </a:r>
          </a:p>
          <a:p>
            <a:pPr marL="346075" indent="-346075">
              <a:lnSpc>
                <a:spcPct val="90000"/>
              </a:lnSpc>
              <a:buFont typeface="+mj-lt"/>
              <a:buAutoNum type="romanLcPeriod"/>
            </a:pPr>
            <a:r>
              <a:rPr lang="en-US" altLang="en-US" sz="2400" dirty="0" smtClean="0"/>
              <a:t>The </a:t>
            </a:r>
            <a:r>
              <a:rPr lang="en-US" altLang="en-US" sz="2400" dirty="0"/>
              <a:t>hearing officer grants permission, except </a:t>
            </a:r>
            <a:r>
              <a:rPr lang="en-US" altLang="en-US" sz="2400" dirty="0" smtClean="0"/>
              <a:t>that </a:t>
            </a:r>
            <a:r>
              <a:rPr lang="en-US" altLang="en-US" sz="2400" dirty="0"/>
              <a:t>the hearing officer may only grant </a:t>
            </a:r>
            <a:r>
              <a:rPr lang="en-US" altLang="en-US" sz="2400" dirty="0" smtClean="0"/>
              <a:t>permission </a:t>
            </a:r>
            <a:r>
              <a:rPr lang="en-US" altLang="en-US" sz="2400" dirty="0"/>
              <a:t>to amend at any time not later </a:t>
            </a:r>
            <a:r>
              <a:rPr lang="en-US" altLang="en-US" sz="2400" dirty="0" smtClean="0"/>
              <a:t>than </a:t>
            </a:r>
            <a:r>
              <a:rPr lang="en-US" altLang="en-US" sz="2400" dirty="0"/>
              <a:t>five days before the due </a:t>
            </a:r>
            <a:r>
              <a:rPr lang="en-US" altLang="en-US" sz="2400" dirty="0" smtClean="0"/>
              <a:t>process</a:t>
            </a:r>
            <a:r>
              <a:rPr lang="en-US" altLang="en-US" sz="2400" baseline="0" dirty="0" smtClean="0"/>
              <a:t> </a:t>
            </a:r>
            <a:r>
              <a:rPr lang="en-US" altLang="en-US" sz="2400" dirty="0" smtClean="0"/>
              <a:t>hearing </a:t>
            </a:r>
            <a:r>
              <a:rPr lang="en-US" altLang="en-US" sz="2400" dirty="0"/>
              <a:t>begins</a:t>
            </a:r>
          </a:p>
          <a:p>
            <a:pPr marL="0" indent="0" algn="r">
              <a:lnSpc>
                <a:spcPct val="90000"/>
              </a:lnSpc>
              <a:buFont typeface="Wingdings" pitchFamily="2" charset="2"/>
              <a:buNone/>
              <a:tabLst>
                <a:tab pos="457200" algn="l"/>
                <a:tab pos="742950" algn="l"/>
              </a:tabLst>
            </a:pPr>
            <a:r>
              <a:rPr lang="en-US" altLang="en-US" sz="2400" dirty="0" smtClean="0"/>
              <a:t>34 </a:t>
            </a:r>
            <a:r>
              <a:rPr lang="en-US" altLang="en-US" sz="2400" dirty="0"/>
              <a:t>CFR §300.508(d)(3)</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n-US" altLang="en-US" dirty="0" smtClean="0"/>
              <a:t>Regulation 	</a:t>
            </a:r>
            <a:r>
              <a:rPr lang="en-US" altLang="en-US" sz="2800" dirty="0" smtClean="0"/>
              <a:t>(TBA 3-3)</a:t>
            </a:r>
            <a:endParaRPr lang="en-US" altLang="en-US" sz="2800" dirty="0"/>
          </a:p>
        </p:txBody>
      </p:sp>
      <p:sp>
        <p:nvSpPr>
          <p:cNvPr id="471043" name="Rectangle 3"/>
          <p:cNvSpPr>
            <a:spLocks noGrp="1" noChangeArrowheads="1"/>
          </p:cNvSpPr>
          <p:nvPr>
            <p:ph type="body" idx="1"/>
          </p:nvPr>
        </p:nvSpPr>
        <p:spPr/>
        <p:txBody>
          <a:bodyPr/>
          <a:lstStyle/>
          <a:p>
            <a:pPr marL="0" indent="0">
              <a:buNone/>
            </a:pPr>
            <a:r>
              <a:rPr lang="en-US" altLang="en-US" dirty="0" smtClean="0"/>
              <a:t>If a party files an amended due process complaint, the timelines for the resolution meeting in 34 CFR §300.510(a) and the time period to resolve in 34 CFR §300.510(b) begin again with the filing of the amended due process complaint</a:t>
            </a:r>
          </a:p>
          <a:p>
            <a:pPr marL="0" indent="0" algn="r">
              <a:buNone/>
            </a:pPr>
            <a:r>
              <a:rPr lang="en-US" altLang="en-US" dirty="0" smtClean="0"/>
              <a:t>34 CFR §300.508(d)(4)</a:t>
            </a:r>
            <a:endParaRPr lang="en-US" altLang="en-US" dirty="0"/>
          </a:p>
        </p:txBody>
      </p:sp>
      <p:sp>
        <p:nvSpPr>
          <p:cNvPr id="5" name="Slide Number Placeholder 5"/>
          <p:cNvSpPr>
            <a:spLocks noGrp="1"/>
          </p:cNvSpPr>
          <p:nvPr>
            <p:ph type="sldNum" sz="quarter" idx="12"/>
          </p:nvPr>
        </p:nvSpPr>
        <p:spPr/>
        <p:txBody>
          <a:bodyPr/>
          <a:lstStyle/>
          <a:p>
            <a:fld id="{AB619A79-19E2-4DB5-BC4B-8FA460388BAD}" type="slidenum">
              <a:rPr lang="en-US" altLang="en-US" smtClean="0"/>
              <a:pPr/>
              <a:t>24</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Resolution Process</a:t>
            </a:r>
            <a:endParaRPr lang="en-US" dirty="0"/>
          </a:p>
        </p:txBody>
      </p:sp>
      <p:sp>
        <p:nvSpPr>
          <p:cNvPr id="4" name="Slide Number Placeholder 5"/>
          <p:cNvSpPr>
            <a:spLocks noGrp="1"/>
          </p:cNvSpPr>
          <p:nvPr>
            <p:ph type="sldNum" sz="quarter" idx="12"/>
          </p:nvPr>
        </p:nvSpPr>
        <p:spPr/>
        <p:txBody>
          <a:bodyPr/>
          <a:lstStyle/>
          <a:p>
            <a:fld id="{31D8EA4D-4C9A-4EC1-A469-859BCB3606E5}" type="slidenum">
              <a:rPr lang="en-US" altLang="en-US" smtClean="0"/>
              <a:pPr/>
              <a:t>25</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altLang="en-US" dirty="0" smtClean="0"/>
              <a:t>Resolution Meeting 	</a:t>
            </a:r>
            <a:r>
              <a:rPr lang="en-US" altLang="en-US" sz="2800" dirty="0" smtClean="0"/>
              <a:t>(TBA 4-4)</a:t>
            </a:r>
            <a:endParaRPr lang="en-US" altLang="en-US" sz="2800" dirty="0"/>
          </a:p>
        </p:txBody>
      </p:sp>
      <p:sp>
        <p:nvSpPr>
          <p:cNvPr id="276483" name="Rectangle 3"/>
          <p:cNvSpPr>
            <a:spLocks noGrp="1" noChangeArrowheads="1"/>
          </p:cNvSpPr>
          <p:nvPr>
            <p:ph type="body" idx="1"/>
          </p:nvPr>
        </p:nvSpPr>
        <p:spPr/>
        <p:txBody>
          <a:bodyPr>
            <a:normAutofit/>
          </a:bodyPr>
          <a:lstStyle/>
          <a:p>
            <a:pPr marL="0" indent="0">
              <a:buNone/>
            </a:pPr>
            <a:r>
              <a:rPr lang="en-US" altLang="en-US" b="1" dirty="0" smtClean="0"/>
              <a:t>Resolution Meeting </a:t>
            </a:r>
            <a:r>
              <a:rPr lang="en-US" altLang="en-US" dirty="0" smtClean="0"/>
              <a:t>– </a:t>
            </a:r>
            <a:br>
              <a:rPr lang="en-US" altLang="en-US" dirty="0" smtClean="0"/>
            </a:br>
            <a:r>
              <a:rPr lang="en-US" altLang="en-US" dirty="0" smtClean="0"/>
              <a:t>a meeting convened by the local educational agency (LEA), with the parent(s) and other relevant member(s) of the individualized education program (IEP) Team who have specific knowledge of the facts in the parent’s due process complaint </a:t>
            </a:r>
            <a:endParaRPr lang="en-US" altLang="en-US" dirty="0"/>
          </a:p>
        </p:txBody>
      </p:sp>
      <p:sp>
        <p:nvSpPr>
          <p:cNvPr id="5" name="Slide Number Placeholder 5"/>
          <p:cNvSpPr>
            <a:spLocks noGrp="1"/>
          </p:cNvSpPr>
          <p:nvPr>
            <p:ph type="sldNum" sz="quarter" idx="12"/>
          </p:nvPr>
        </p:nvSpPr>
        <p:spPr/>
        <p:txBody>
          <a:bodyPr/>
          <a:lstStyle/>
          <a:p>
            <a:fld id="{CC2BADB2-D741-4A4B-A732-9613DDE4CED6}" type="slidenum">
              <a:rPr lang="en-US" altLang="en-US" smtClean="0"/>
              <a:pPr/>
              <a:t>26</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A2097DE-DD48-4308-AA7F-7469AFE10389}" type="slidenum">
              <a:rPr lang="en-US" altLang="en-US"/>
              <a:pPr/>
              <a:t>27</a:t>
            </a:fld>
            <a:endParaRPr lang="en-US" altLang="en-US"/>
          </a:p>
        </p:txBody>
      </p:sp>
      <p:sp>
        <p:nvSpPr>
          <p:cNvPr id="277506" name="Rectangle 2"/>
          <p:cNvSpPr>
            <a:spLocks noGrp="1" noChangeArrowheads="1"/>
          </p:cNvSpPr>
          <p:nvPr>
            <p:ph type="title"/>
          </p:nvPr>
        </p:nvSpPr>
        <p:spPr>
          <a:xfrm>
            <a:off x="762000" y="862013"/>
            <a:ext cx="8272463" cy="762000"/>
          </a:xfrm>
        </p:spPr>
        <p:txBody>
          <a:bodyPr/>
          <a:lstStyle/>
          <a:p>
            <a:r>
              <a:rPr lang="en-US" altLang="en-US" sz="3600" dirty="0"/>
              <a:t>Resolution Meeting </a:t>
            </a:r>
            <a:r>
              <a:rPr lang="en-US" altLang="en-US" sz="2800" dirty="0"/>
              <a:t>(</a:t>
            </a:r>
            <a:r>
              <a:rPr lang="en-US" altLang="en-US" sz="2800" i="1" dirty="0" smtClean="0"/>
              <a:t>cont.</a:t>
            </a:r>
            <a:r>
              <a:rPr lang="en-US" altLang="en-US" sz="2800" dirty="0" smtClean="0"/>
              <a:t>) 	(</a:t>
            </a:r>
            <a:r>
              <a:rPr lang="en-US" altLang="en-US" sz="2800" dirty="0"/>
              <a:t>TBA 4-4)</a:t>
            </a:r>
          </a:p>
        </p:txBody>
      </p:sp>
      <p:sp>
        <p:nvSpPr>
          <p:cNvPr id="277507" name="Rectangle 3"/>
          <p:cNvSpPr>
            <a:spLocks noGrp="1" noChangeArrowheads="1"/>
          </p:cNvSpPr>
          <p:nvPr>
            <p:ph type="body" idx="1"/>
          </p:nvPr>
        </p:nvSpPr>
        <p:spPr>
          <a:xfrm>
            <a:off x="912813" y="2286000"/>
            <a:ext cx="7621587" cy="3810000"/>
          </a:xfrm>
        </p:spPr>
        <p:txBody>
          <a:bodyPr/>
          <a:lstStyle/>
          <a:p>
            <a:pPr marL="0" indent="0">
              <a:buFont typeface="Wingdings" pitchFamily="2" charset="2"/>
              <a:buNone/>
            </a:pPr>
            <a:r>
              <a:rPr lang="en-US" altLang="en-US" dirty="0"/>
              <a:t>The purpose is for the parent to discuss the due process complaint, and the facts that form its basis so that the LEA has the opportunity to resolve the dispute that forms the basis of the due process complaint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91C2394-EB0C-4899-8B61-29BF236D0667}" type="slidenum">
              <a:rPr lang="en-US" altLang="en-US"/>
              <a:pPr/>
              <a:t>28</a:t>
            </a:fld>
            <a:endParaRPr lang="en-US" altLang="en-US"/>
          </a:p>
        </p:txBody>
      </p:sp>
      <p:sp>
        <p:nvSpPr>
          <p:cNvPr id="307202" name="Rectangle 2"/>
          <p:cNvSpPr>
            <a:spLocks noGrp="1" noChangeArrowheads="1"/>
          </p:cNvSpPr>
          <p:nvPr>
            <p:ph type="title"/>
          </p:nvPr>
        </p:nvSpPr>
        <p:spPr>
          <a:xfrm>
            <a:off x="609600" y="434975"/>
            <a:ext cx="8424863" cy="1189038"/>
          </a:xfrm>
        </p:spPr>
        <p:txBody>
          <a:bodyPr>
            <a:normAutofit fontScale="90000"/>
          </a:bodyPr>
          <a:lstStyle/>
          <a:p>
            <a:r>
              <a:rPr lang="en-US" altLang="en-US" dirty="0"/>
              <a:t>Resolution Process in Brief</a:t>
            </a:r>
            <a:r>
              <a:rPr lang="en-US" altLang="en-US" sz="4000" dirty="0"/>
              <a:t> </a:t>
            </a:r>
            <a:r>
              <a:rPr lang="en-US" altLang="en-US" sz="4000" dirty="0" smtClean="0"/>
              <a:t/>
            </a:r>
            <a:br>
              <a:rPr lang="en-US" altLang="en-US" sz="4000" dirty="0" smtClean="0"/>
            </a:br>
            <a:r>
              <a:rPr lang="en-US" altLang="en-US" sz="4000" dirty="0" smtClean="0"/>
              <a:t>	</a:t>
            </a:r>
            <a:r>
              <a:rPr lang="en-US" altLang="en-US" sz="3100" dirty="0" smtClean="0"/>
              <a:t>(</a:t>
            </a:r>
            <a:r>
              <a:rPr lang="en-US" altLang="en-US" sz="3100" dirty="0"/>
              <a:t>TBA 4-4; 4-5)</a:t>
            </a:r>
            <a:endParaRPr lang="en-US" altLang="en-US" sz="2400" dirty="0"/>
          </a:p>
        </p:txBody>
      </p:sp>
      <p:sp>
        <p:nvSpPr>
          <p:cNvPr id="307203" name="Rectangle 3"/>
          <p:cNvSpPr>
            <a:spLocks noGrp="1" noChangeArrowheads="1"/>
          </p:cNvSpPr>
          <p:nvPr>
            <p:ph type="body" idx="1"/>
          </p:nvPr>
        </p:nvSpPr>
        <p:spPr>
          <a:xfrm>
            <a:off x="912813" y="1905000"/>
            <a:ext cx="7697787" cy="4191000"/>
          </a:xfrm>
        </p:spPr>
        <p:txBody>
          <a:bodyPr>
            <a:normAutofit lnSpcReduction="10000"/>
          </a:bodyPr>
          <a:lstStyle/>
          <a:p>
            <a:pPr>
              <a:lnSpc>
                <a:spcPct val="90000"/>
              </a:lnSpc>
            </a:pPr>
            <a:r>
              <a:rPr lang="en-US" altLang="en-US" dirty="0"/>
              <a:t>Within 15 days of receipt of a due process complaint, the public agency must convene a resolution meeting</a:t>
            </a:r>
          </a:p>
          <a:p>
            <a:pPr>
              <a:lnSpc>
                <a:spcPct val="90000"/>
              </a:lnSpc>
            </a:pPr>
            <a:r>
              <a:rPr lang="en-US" altLang="en-US" dirty="0"/>
              <a:t>If the dispute is not resolved within 30 days of the public agency’s receipt of the due process complaint, the due process hearing timeline begins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0CFE575-7FAE-4C2A-BF81-4F19F28B85C5}" type="slidenum">
              <a:rPr lang="en-US" altLang="en-US"/>
              <a:pPr/>
              <a:t>29</a:t>
            </a:fld>
            <a:endParaRPr lang="en-US" altLang="en-US"/>
          </a:p>
        </p:txBody>
      </p:sp>
      <p:sp>
        <p:nvSpPr>
          <p:cNvPr id="308226" name="Rectangle 2"/>
          <p:cNvSpPr>
            <a:spLocks noGrp="1" noChangeArrowheads="1"/>
          </p:cNvSpPr>
          <p:nvPr>
            <p:ph type="title"/>
          </p:nvPr>
        </p:nvSpPr>
        <p:spPr/>
        <p:txBody>
          <a:bodyPr>
            <a:normAutofit fontScale="90000"/>
          </a:bodyPr>
          <a:lstStyle/>
          <a:p>
            <a:r>
              <a:rPr lang="en-US" altLang="en-US" dirty="0"/>
              <a:t>Resolution Process in Brief </a:t>
            </a:r>
            <a:r>
              <a:rPr lang="en-US" altLang="en-US" sz="3100" dirty="0"/>
              <a:t>(</a:t>
            </a:r>
            <a:r>
              <a:rPr lang="en-US" altLang="en-US" sz="3100" i="1" dirty="0" smtClean="0"/>
              <a:t>cont.</a:t>
            </a:r>
            <a:r>
              <a:rPr lang="en-US" altLang="en-US" sz="3100" dirty="0" smtClean="0"/>
              <a:t>) 	(</a:t>
            </a:r>
            <a:r>
              <a:rPr lang="en-US" altLang="en-US" sz="3100" dirty="0"/>
              <a:t>TBA 4-4)</a:t>
            </a:r>
          </a:p>
        </p:txBody>
      </p:sp>
      <p:sp>
        <p:nvSpPr>
          <p:cNvPr id="308227" name="Rectangle 3"/>
          <p:cNvSpPr>
            <a:spLocks noGrp="1" noChangeArrowheads="1"/>
          </p:cNvSpPr>
          <p:nvPr>
            <p:ph type="body" idx="1"/>
          </p:nvPr>
        </p:nvSpPr>
        <p:spPr>
          <a:xfrm>
            <a:off x="1033463" y="2286000"/>
            <a:ext cx="7653337" cy="3810000"/>
          </a:xfrm>
        </p:spPr>
        <p:txBody>
          <a:bodyPr/>
          <a:lstStyle/>
          <a:p>
            <a:r>
              <a:rPr lang="en-US" altLang="en-US" dirty="0"/>
              <a:t>Parties can agree to mediation as an alternative to the resolution </a:t>
            </a:r>
            <a:r>
              <a:rPr lang="en-US" altLang="en-US" dirty="0" smtClean="0"/>
              <a:t>process</a:t>
            </a:r>
            <a:endParaRPr lang="en-US" altLang="en-US" sz="1800" dirty="0"/>
          </a:p>
          <a:p>
            <a:r>
              <a:rPr lang="en-US" altLang="en-US" dirty="0"/>
              <a:t>Parties can agree to waive the resolution process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ltLang="en-US" dirty="0" smtClean="0"/>
              <a:t>Regulation</a:t>
            </a:r>
            <a:endParaRPr lang="en-US" altLang="en-US" dirty="0"/>
          </a:p>
        </p:txBody>
      </p:sp>
      <p:sp>
        <p:nvSpPr>
          <p:cNvPr id="466947" name="Rectangle 3"/>
          <p:cNvSpPr>
            <a:spLocks noGrp="1" noChangeArrowheads="1"/>
          </p:cNvSpPr>
          <p:nvPr>
            <p:ph type="body" idx="1"/>
          </p:nvPr>
        </p:nvSpPr>
        <p:spPr/>
        <p:txBody>
          <a:bodyPr/>
          <a:lstStyle/>
          <a:p>
            <a:pPr marL="0" indent="0">
              <a:buNone/>
            </a:pPr>
            <a:r>
              <a:rPr lang="en-US" altLang="en-US" b="1" dirty="0" smtClean="0"/>
              <a:t>Day</a:t>
            </a:r>
            <a:r>
              <a:rPr lang="en-US" altLang="en-US" dirty="0" smtClean="0"/>
              <a:t> – </a:t>
            </a:r>
            <a:br>
              <a:rPr lang="en-US" altLang="en-US" dirty="0" smtClean="0"/>
            </a:br>
            <a:r>
              <a:rPr lang="en-US" altLang="en-US" dirty="0" smtClean="0"/>
              <a:t>means a calendar day unless otherwise indicated as a “business day” or “school day”</a:t>
            </a:r>
          </a:p>
          <a:p>
            <a:pPr marL="0" indent="0" algn="r">
              <a:buNone/>
            </a:pPr>
            <a:r>
              <a:rPr lang="en-US" altLang="en-US" dirty="0" smtClean="0"/>
              <a:t>34 CFR §300.11(a)</a:t>
            </a:r>
            <a:endParaRPr lang="en-US" altLang="en-US" dirty="0"/>
          </a:p>
        </p:txBody>
      </p:sp>
      <p:sp>
        <p:nvSpPr>
          <p:cNvPr id="5" name="Slide Number Placeholder 5"/>
          <p:cNvSpPr>
            <a:spLocks noGrp="1"/>
          </p:cNvSpPr>
          <p:nvPr>
            <p:ph type="sldNum" sz="quarter" idx="12"/>
          </p:nvPr>
        </p:nvSpPr>
        <p:spPr/>
        <p:txBody>
          <a:bodyPr/>
          <a:lstStyle/>
          <a:p>
            <a:fld id="{299D72DB-A544-4A0A-AB43-2FB82F9F46E9}" type="slidenum">
              <a:rPr lang="en-US" altLang="en-US" smtClean="0"/>
              <a:pPr/>
              <a:t>3</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3EA9C57-6C41-476F-B2B7-C2AF7C8A9C7B}" type="slidenum">
              <a:rPr lang="en-US" altLang="en-US"/>
              <a:pPr/>
              <a:t>30</a:t>
            </a:fld>
            <a:endParaRPr lang="en-US" altLang="en-US"/>
          </a:p>
        </p:txBody>
      </p:sp>
      <p:sp>
        <p:nvSpPr>
          <p:cNvPr id="159746" name="Rectangle 2"/>
          <p:cNvSpPr>
            <a:spLocks noGrp="1" noChangeArrowheads="1"/>
          </p:cNvSpPr>
          <p:nvPr>
            <p:ph type="title"/>
          </p:nvPr>
        </p:nvSpPr>
        <p:spPr>
          <a:xfrm>
            <a:off x="871538" y="862013"/>
            <a:ext cx="8162925" cy="762000"/>
          </a:xfrm>
        </p:spPr>
        <p:txBody>
          <a:bodyPr/>
          <a:lstStyle/>
          <a:p>
            <a:r>
              <a:rPr lang="en-US" altLang="en-US" dirty="0" smtClean="0"/>
              <a:t>Regulation 	</a:t>
            </a:r>
            <a:r>
              <a:rPr lang="en-US" altLang="en-US" sz="2400" dirty="0" smtClean="0"/>
              <a:t>(</a:t>
            </a:r>
            <a:r>
              <a:rPr lang="en-US" altLang="en-US" sz="2400" dirty="0"/>
              <a:t>TBA 4-5)</a:t>
            </a:r>
          </a:p>
        </p:txBody>
      </p:sp>
      <p:sp>
        <p:nvSpPr>
          <p:cNvPr id="159747" name="Rectangle 3"/>
          <p:cNvSpPr>
            <a:spLocks noGrp="1" noChangeArrowheads="1"/>
          </p:cNvSpPr>
          <p:nvPr>
            <p:ph type="body" idx="1"/>
          </p:nvPr>
        </p:nvSpPr>
        <p:spPr>
          <a:xfrm>
            <a:off x="912813" y="1905000"/>
            <a:ext cx="7850187" cy="4191000"/>
          </a:xfrm>
        </p:spPr>
        <p:txBody>
          <a:bodyPr/>
          <a:lstStyle/>
          <a:p>
            <a:pPr marL="0" indent="0">
              <a:lnSpc>
                <a:spcPct val="90000"/>
              </a:lnSpc>
              <a:buFont typeface="Wingdings" pitchFamily="2" charset="2"/>
              <a:buNone/>
            </a:pPr>
            <a:r>
              <a:rPr lang="en-US" altLang="en-US" sz="2800" dirty="0"/>
              <a:t>If the LEA is unable to obtain the participation of the parent in the resolution meeting after reasonable efforts have been made (and documented using the procedures in 34 CFR §300.322(d)), the LEA may, at the conclusion of the 30-day period, request that a hearing officer dismiss the parent’s due process complaint</a:t>
            </a:r>
          </a:p>
          <a:p>
            <a:pPr marL="0" indent="0" algn="r">
              <a:lnSpc>
                <a:spcPct val="90000"/>
              </a:lnSpc>
              <a:buFont typeface="Wingdings" pitchFamily="2" charset="2"/>
              <a:buNone/>
            </a:pPr>
            <a:r>
              <a:rPr lang="en-US" altLang="en-US" sz="2800" dirty="0" smtClean="0"/>
              <a:t>34 </a:t>
            </a:r>
            <a:r>
              <a:rPr lang="en-US" altLang="en-US" sz="2800" dirty="0"/>
              <a:t>CFR §300.510(b)(4)</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742D434-CD54-4499-81F7-06AF7C1F0CE1}" type="slidenum">
              <a:rPr lang="en-US" altLang="en-US"/>
              <a:pPr/>
              <a:t>31</a:t>
            </a:fld>
            <a:endParaRPr lang="en-US" altLang="en-US"/>
          </a:p>
        </p:txBody>
      </p:sp>
      <p:sp>
        <p:nvSpPr>
          <p:cNvPr id="187394" name="Rectangle 2"/>
          <p:cNvSpPr>
            <a:spLocks noGrp="1" noChangeArrowheads="1"/>
          </p:cNvSpPr>
          <p:nvPr>
            <p:ph type="title"/>
          </p:nvPr>
        </p:nvSpPr>
        <p:spPr>
          <a:xfrm>
            <a:off x="871538" y="862013"/>
            <a:ext cx="8162925" cy="762000"/>
          </a:xfrm>
        </p:spPr>
        <p:txBody>
          <a:bodyPr/>
          <a:lstStyle/>
          <a:p>
            <a:r>
              <a:rPr lang="en-US" altLang="en-US" dirty="0" smtClean="0"/>
              <a:t>Regulation 	</a:t>
            </a:r>
            <a:r>
              <a:rPr lang="en-US" altLang="en-US" sz="2400" dirty="0" smtClean="0"/>
              <a:t>(</a:t>
            </a:r>
            <a:r>
              <a:rPr lang="en-US" altLang="en-US" sz="2400" dirty="0"/>
              <a:t>TBA 4-5)</a:t>
            </a:r>
          </a:p>
        </p:txBody>
      </p:sp>
      <p:sp>
        <p:nvSpPr>
          <p:cNvPr id="187395" name="Rectangle 3"/>
          <p:cNvSpPr>
            <a:spLocks noGrp="1" noChangeArrowheads="1"/>
          </p:cNvSpPr>
          <p:nvPr>
            <p:ph type="body" idx="1"/>
          </p:nvPr>
        </p:nvSpPr>
        <p:spPr/>
        <p:txBody>
          <a:bodyPr/>
          <a:lstStyle/>
          <a:p>
            <a:pPr marL="0" indent="0">
              <a:lnSpc>
                <a:spcPct val="90000"/>
              </a:lnSpc>
              <a:buFont typeface="Wingdings" pitchFamily="2" charset="2"/>
              <a:buNone/>
            </a:pPr>
            <a:r>
              <a:rPr lang="en-US" altLang="en-US" dirty="0"/>
              <a:t>If the LEA fails to hold the resolution meeting…within 15 days of receiving notice of a parent’s due process complaint or fails to participate in the resolution meeting, the parent may seek the intervention of a hearing officer to begin the due process hearing timeline</a:t>
            </a:r>
          </a:p>
          <a:p>
            <a:pPr marL="0" indent="0" algn="r">
              <a:lnSpc>
                <a:spcPct val="90000"/>
              </a:lnSpc>
              <a:buFont typeface="Wingdings" pitchFamily="2" charset="2"/>
              <a:buNone/>
            </a:pPr>
            <a:r>
              <a:rPr lang="en-US" altLang="en-US" sz="2800" dirty="0" smtClean="0"/>
              <a:t>34 </a:t>
            </a:r>
            <a:r>
              <a:rPr lang="en-US" altLang="en-US" sz="2800" dirty="0"/>
              <a:t>CFR</a:t>
            </a:r>
            <a:r>
              <a:rPr lang="en-US" altLang="en-US" sz="2400" dirty="0"/>
              <a:t> </a:t>
            </a:r>
            <a:r>
              <a:rPr lang="en-US" altLang="en-US" sz="2800" dirty="0"/>
              <a:t>§300.510(b)(5)</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59871B3-DAEA-4B9D-A53B-B33223419D28}" type="slidenum">
              <a:rPr lang="en-US" altLang="en-US"/>
              <a:pPr/>
              <a:t>32</a:t>
            </a:fld>
            <a:endParaRPr lang="en-US" altLang="en-US"/>
          </a:p>
        </p:txBody>
      </p:sp>
      <p:sp>
        <p:nvSpPr>
          <p:cNvPr id="610306" name="Rectangle 2"/>
          <p:cNvSpPr>
            <a:spLocks noGrp="1" noChangeArrowheads="1"/>
          </p:cNvSpPr>
          <p:nvPr>
            <p:ph type="title"/>
          </p:nvPr>
        </p:nvSpPr>
        <p:spPr/>
        <p:txBody>
          <a:bodyPr/>
          <a:lstStyle/>
          <a:p>
            <a:r>
              <a:rPr lang="en-US" altLang="en-US" dirty="0"/>
              <a:t>Preview of Coming Attraction</a:t>
            </a:r>
          </a:p>
        </p:txBody>
      </p:sp>
      <p:sp>
        <p:nvSpPr>
          <p:cNvPr id="610307" name="Rectangle 3"/>
          <p:cNvSpPr>
            <a:spLocks noGrp="1" noChangeArrowheads="1"/>
          </p:cNvSpPr>
          <p:nvPr>
            <p:ph type="body" idx="1"/>
          </p:nvPr>
        </p:nvSpPr>
        <p:spPr/>
        <p:txBody>
          <a:bodyPr>
            <a:normAutofit lnSpcReduction="10000"/>
          </a:bodyPr>
          <a:lstStyle/>
          <a:p>
            <a:pPr marL="457200" indent="-457200">
              <a:lnSpc>
                <a:spcPct val="90000"/>
              </a:lnSpc>
            </a:pPr>
            <a:r>
              <a:rPr lang="en-US" altLang="en-US" dirty="0"/>
              <a:t>The IDEA curriculum is being developed by NICHCY and is available through the </a:t>
            </a:r>
            <a:r>
              <a:rPr lang="en-US" altLang="en-US" dirty="0">
                <a:hlinkClick r:id="rId2" tooltip="OSERS IDEA Website"/>
              </a:rPr>
              <a:t>http</a:t>
            </a:r>
            <a:r>
              <a:rPr lang="en-US" altLang="en-US" dirty="0" smtClean="0">
                <a:hlinkClick r:id="rId2" tooltip="OSERS IDEA Website"/>
              </a:rPr>
              <a:t>://sites.ed.gov/idea</a:t>
            </a:r>
            <a:r>
              <a:rPr lang="en-US" altLang="en-US" dirty="0" smtClean="0"/>
              <a:t> </a:t>
            </a:r>
            <a:r>
              <a:rPr lang="en-US" altLang="en-US" dirty="0"/>
              <a:t>Web site</a:t>
            </a:r>
          </a:p>
          <a:p>
            <a:pPr marL="457200" indent="-457200">
              <a:lnSpc>
                <a:spcPct val="90000"/>
              </a:lnSpc>
            </a:pPr>
            <a:r>
              <a:rPr lang="en-US" altLang="en-US" dirty="0"/>
              <a:t>Designed as a “trainer of trainers” tool, the slides are targeted to a variety of audiences, including school staff, parents, advocates and others interested in IDEA</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39E9573-69A0-4AE9-BF16-E2099C921FF4}" type="slidenum">
              <a:rPr lang="en-US" altLang="en-US"/>
              <a:pPr/>
              <a:t>33</a:t>
            </a:fld>
            <a:endParaRPr lang="en-US" altLang="en-US"/>
          </a:p>
        </p:txBody>
      </p:sp>
      <p:sp>
        <p:nvSpPr>
          <p:cNvPr id="266242" name="Rectangle 2"/>
          <p:cNvSpPr>
            <a:spLocks noGrp="1" noChangeArrowheads="1"/>
          </p:cNvSpPr>
          <p:nvPr>
            <p:ph type="title"/>
          </p:nvPr>
        </p:nvSpPr>
        <p:spPr>
          <a:xfrm>
            <a:off x="871538" y="862013"/>
            <a:ext cx="8162925" cy="762000"/>
          </a:xfrm>
        </p:spPr>
        <p:txBody>
          <a:bodyPr/>
          <a:lstStyle/>
          <a:p>
            <a:r>
              <a:rPr lang="en-US" altLang="en-US" dirty="0"/>
              <a:t>Web Resources</a:t>
            </a:r>
          </a:p>
        </p:txBody>
      </p:sp>
      <p:sp>
        <p:nvSpPr>
          <p:cNvPr id="266243" name="Rectangle 3"/>
          <p:cNvSpPr>
            <a:spLocks noGrp="1" noChangeArrowheads="1"/>
          </p:cNvSpPr>
          <p:nvPr>
            <p:ph type="body" idx="1"/>
          </p:nvPr>
        </p:nvSpPr>
        <p:spPr>
          <a:xfrm>
            <a:off x="685800" y="2209800"/>
            <a:ext cx="8153400" cy="4038600"/>
          </a:xfrm>
        </p:spPr>
        <p:txBody>
          <a:bodyPr/>
          <a:lstStyle/>
          <a:p>
            <a:pPr marL="0" indent="0">
              <a:buFont typeface="Wingdings" pitchFamily="2" charset="2"/>
              <a:buNone/>
            </a:pPr>
            <a:r>
              <a:rPr lang="en-US" altLang="en-US" dirty="0"/>
              <a:t>Consortium for Appropriate Dispute Resolution in Special Education (CADRE</a:t>
            </a:r>
            <a:r>
              <a:rPr lang="en-US" altLang="en-US" dirty="0" smtClean="0"/>
              <a:t>):</a:t>
            </a:r>
          </a:p>
          <a:p>
            <a:pPr marL="400050" lvl="1" indent="0">
              <a:buFont typeface="Wingdings" pitchFamily="2" charset="2"/>
              <a:buNone/>
            </a:pPr>
            <a:r>
              <a:rPr lang="en-US" altLang="en-US" u="sng" dirty="0" smtClean="0">
                <a:hlinkClick r:id="rId3" tooltip="CADRE Website"/>
              </a:rPr>
              <a:t>http</a:t>
            </a:r>
            <a:r>
              <a:rPr lang="en-US" altLang="en-US" u="sng" dirty="0">
                <a:hlinkClick r:id="rId3" tooltip="CADRE Website"/>
              </a:rPr>
              <a:t>://www.directionservice.org/cadre</a:t>
            </a:r>
            <a:endParaRPr lang="en-US" altLang="en-US" u="sng" dirty="0"/>
          </a:p>
          <a:p>
            <a:pPr marL="0" indent="0">
              <a:spcBef>
                <a:spcPts val="2400"/>
              </a:spcBef>
              <a:buFont typeface="Wingdings" pitchFamily="2" charset="2"/>
              <a:buNone/>
            </a:pPr>
            <a:r>
              <a:rPr lang="en-US" altLang="en-US" dirty="0"/>
              <a:t>OSEP’s IDEA </a:t>
            </a:r>
            <a:r>
              <a:rPr lang="en-US" altLang="en-US" dirty="0" smtClean="0"/>
              <a:t>website:</a:t>
            </a:r>
          </a:p>
          <a:p>
            <a:pPr marL="400050" lvl="1" indent="0">
              <a:buFont typeface="Wingdings" pitchFamily="2" charset="2"/>
              <a:buNone/>
            </a:pPr>
            <a:r>
              <a:rPr lang="en-US" altLang="en-US" dirty="0" smtClean="0">
                <a:hlinkClick r:id="rId4" tooltip="OSERS IDEA Website"/>
              </a:rPr>
              <a:t>http://sites.ed.gov/idea</a:t>
            </a:r>
            <a:endParaRPr lang="en-US" altLang="en-US" u="sng"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State Complaint Procedures</a:t>
            </a:r>
            <a:endParaRPr lang="en-US" dirty="0"/>
          </a:p>
        </p:txBody>
      </p:sp>
      <p:sp>
        <p:nvSpPr>
          <p:cNvPr id="4" name="Slide Number Placeholder 5"/>
          <p:cNvSpPr>
            <a:spLocks noGrp="1"/>
          </p:cNvSpPr>
          <p:nvPr>
            <p:ph type="sldNum" sz="quarter" idx="12"/>
          </p:nvPr>
        </p:nvSpPr>
        <p:spPr/>
        <p:txBody>
          <a:bodyPr/>
          <a:lstStyle/>
          <a:p>
            <a:fld id="{383D6280-4E95-4484-8A3B-A19ECFAE272B}" type="slidenum">
              <a:rPr lang="en-US" altLang="en-US" smtClean="0"/>
              <a:pPr/>
              <a:t>4</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altLang="en-US" sz="3200" dirty="0" smtClean="0"/>
              <a:t>State Complaint Procedures 	(TBC 3-5)</a:t>
            </a:r>
            <a:endParaRPr lang="en-US" sz="3200" dirty="0"/>
          </a:p>
        </p:txBody>
      </p:sp>
      <p:sp>
        <p:nvSpPr>
          <p:cNvPr id="425987" name="Rectangle 3"/>
          <p:cNvSpPr>
            <a:spLocks noGrp="1" noChangeArrowheads="1"/>
          </p:cNvSpPr>
          <p:nvPr>
            <p:ph type="body" idx="1"/>
          </p:nvPr>
        </p:nvSpPr>
        <p:spPr/>
        <p:txBody>
          <a:bodyPr/>
          <a:lstStyle/>
          <a:p>
            <a:pPr marL="0" indent="0">
              <a:buNone/>
            </a:pPr>
            <a:r>
              <a:rPr lang="en-US" altLang="en-US" b="1" dirty="0" smtClean="0"/>
              <a:t>State Complaint </a:t>
            </a:r>
            <a:r>
              <a:rPr lang="en-US" altLang="en-US" dirty="0" smtClean="0"/>
              <a:t>– </a:t>
            </a:r>
            <a:br>
              <a:rPr lang="en-US" altLang="en-US" dirty="0" smtClean="0"/>
            </a:br>
            <a:r>
              <a:rPr lang="en-US" altLang="en-US" dirty="0" smtClean="0"/>
              <a:t>A signed, written document submitted to a state educational agency (SEA) by an individual or organization that alleges that a public agency has violated a requirement of Part B of IDEA</a:t>
            </a:r>
            <a:endParaRPr lang="en-US" altLang="en-US" dirty="0"/>
          </a:p>
        </p:txBody>
      </p:sp>
      <p:sp>
        <p:nvSpPr>
          <p:cNvPr id="5" name="Slide Number Placeholder 5"/>
          <p:cNvSpPr>
            <a:spLocks noGrp="1"/>
          </p:cNvSpPr>
          <p:nvPr>
            <p:ph type="sldNum" sz="quarter" idx="12"/>
          </p:nvPr>
        </p:nvSpPr>
        <p:spPr/>
        <p:txBody>
          <a:bodyPr/>
          <a:lstStyle/>
          <a:p>
            <a:fld id="{051EE9B7-FA45-4E49-B2A2-7E9F8A90FF83}" type="slidenum">
              <a:rPr lang="en-US" altLang="en-US" smtClean="0"/>
              <a:pPr/>
              <a:t>5</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normAutofit/>
          </a:bodyPr>
          <a:lstStyle/>
          <a:p>
            <a:r>
              <a:rPr lang="en-US" altLang="en-US" sz="3200" dirty="0" smtClean="0"/>
              <a:t>State Complaint Procedures (TBC 1-1)</a:t>
            </a:r>
            <a:endParaRPr lang="en-US" altLang="en-US" sz="3200" dirty="0"/>
          </a:p>
        </p:txBody>
      </p:sp>
      <p:sp>
        <p:nvSpPr>
          <p:cNvPr id="423939" name="Rectangle 3"/>
          <p:cNvSpPr>
            <a:spLocks noGrp="1" noChangeArrowheads="1"/>
          </p:cNvSpPr>
          <p:nvPr>
            <p:ph type="body" idx="1"/>
          </p:nvPr>
        </p:nvSpPr>
        <p:spPr/>
        <p:txBody>
          <a:bodyPr/>
          <a:lstStyle/>
          <a:p>
            <a:pPr marL="0" indent="0">
              <a:buNone/>
            </a:pPr>
            <a:r>
              <a:rPr lang="en-US" altLang="en-US" dirty="0" smtClean="0"/>
              <a:t>Who can file a complaint?</a:t>
            </a:r>
          </a:p>
          <a:p>
            <a:pPr lvl="1"/>
            <a:r>
              <a:rPr lang="en-US" altLang="en-US" dirty="0" smtClean="0"/>
              <a:t>Not only may a child’s parent file a State complaint, but any organization or individual may file a signed, written complaint with the SEA</a:t>
            </a:r>
            <a:endParaRPr lang="en-US" altLang="en-US" dirty="0"/>
          </a:p>
        </p:txBody>
      </p:sp>
      <p:sp>
        <p:nvSpPr>
          <p:cNvPr id="5" name="Slide Number Placeholder 5"/>
          <p:cNvSpPr>
            <a:spLocks noGrp="1"/>
          </p:cNvSpPr>
          <p:nvPr>
            <p:ph type="sldNum" sz="quarter" idx="12"/>
          </p:nvPr>
        </p:nvSpPr>
        <p:spPr/>
        <p:txBody>
          <a:bodyPr/>
          <a:lstStyle/>
          <a:p>
            <a:fld id="{577EE4CA-0971-464C-B890-4E0ABD56F65E}" type="slidenum">
              <a:rPr lang="en-US" altLang="en-US" smtClean="0"/>
              <a:pPr/>
              <a:t>6</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73A48D6-643E-4563-89F9-F55B6D94331F}" type="slidenum">
              <a:rPr lang="en-US" altLang="en-US"/>
              <a:pPr/>
              <a:t>7</a:t>
            </a:fld>
            <a:endParaRPr lang="en-US" altLang="en-US"/>
          </a:p>
        </p:txBody>
      </p:sp>
      <p:sp>
        <p:nvSpPr>
          <p:cNvPr id="526338" name="Rectangle 2"/>
          <p:cNvSpPr>
            <a:spLocks noGrp="1" noChangeArrowheads="1"/>
          </p:cNvSpPr>
          <p:nvPr>
            <p:ph type="title"/>
          </p:nvPr>
        </p:nvSpPr>
        <p:spPr>
          <a:xfrm>
            <a:off x="609600" y="244475"/>
            <a:ext cx="8162925" cy="1431925"/>
          </a:xfrm>
        </p:spPr>
        <p:txBody>
          <a:bodyPr/>
          <a:lstStyle/>
          <a:p>
            <a:r>
              <a:rPr lang="en-US" altLang="en-US" dirty="0"/>
              <a:t>State Complaint Procedures</a:t>
            </a:r>
            <a:br>
              <a:rPr lang="en-US" altLang="en-US" dirty="0"/>
            </a:br>
            <a:r>
              <a:rPr lang="en-US" altLang="en-US" dirty="0"/>
              <a:t>Required </a:t>
            </a:r>
            <a:r>
              <a:rPr lang="en-US" altLang="en-US" dirty="0" smtClean="0"/>
              <a:t>Content 	</a:t>
            </a:r>
            <a:r>
              <a:rPr lang="en-US" altLang="en-US" sz="2400" dirty="0" smtClean="0"/>
              <a:t>(TBC </a:t>
            </a:r>
            <a:r>
              <a:rPr lang="en-US" altLang="en-US" sz="2400" dirty="0"/>
              <a:t>3-5)</a:t>
            </a:r>
          </a:p>
        </p:txBody>
      </p:sp>
      <p:sp>
        <p:nvSpPr>
          <p:cNvPr id="526339" name="Rectangle 3"/>
          <p:cNvSpPr>
            <a:spLocks noGrp="1" noChangeArrowheads="1"/>
          </p:cNvSpPr>
          <p:nvPr>
            <p:ph type="body" idx="1"/>
          </p:nvPr>
        </p:nvSpPr>
        <p:spPr>
          <a:xfrm>
            <a:off x="912813" y="1905000"/>
            <a:ext cx="7697787" cy="4191000"/>
          </a:xfrm>
        </p:spPr>
        <p:txBody>
          <a:bodyPr>
            <a:normAutofit/>
          </a:bodyPr>
          <a:lstStyle/>
          <a:p>
            <a:pPr marL="457200" lvl="1" indent="-342900">
              <a:lnSpc>
                <a:spcPct val="90000"/>
              </a:lnSpc>
              <a:buSzTx/>
              <a:buFont typeface="Wingdings" pitchFamily="2" charset="2"/>
              <a:buChar char="§"/>
            </a:pPr>
            <a:r>
              <a:rPr lang="en-US" altLang="en-US" dirty="0"/>
              <a:t>A statement that the public agency has violated a requirement of Part B of the </a:t>
            </a:r>
            <a:r>
              <a:rPr lang="en-US" altLang="en-US" i="1" dirty="0"/>
              <a:t>IDEA</a:t>
            </a:r>
            <a:r>
              <a:rPr lang="en-US" altLang="en-US" dirty="0"/>
              <a:t> or of Part 300 of the </a:t>
            </a:r>
            <a:r>
              <a:rPr lang="en-US" altLang="en-US" i="1" dirty="0"/>
              <a:t>IDEA </a:t>
            </a:r>
            <a:r>
              <a:rPr lang="en-US" altLang="en-US" dirty="0" smtClean="0"/>
              <a:t>regulations</a:t>
            </a:r>
            <a:endParaRPr lang="en-US" altLang="en-US" sz="2000" dirty="0"/>
          </a:p>
          <a:p>
            <a:pPr marL="457200" lvl="1" indent="-342900">
              <a:lnSpc>
                <a:spcPct val="90000"/>
              </a:lnSpc>
              <a:buSzTx/>
              <a:buFont typeface="Wingdings" pitchFamily="2" charset="2"/>
              <a:buChar char="§"/>
            </a:pPr>
            <a:r>
              <a:rPr lang="en-US" altLang="en-US" dirty="0"/>
              <a:t>The facts on which the statement is </a:t>
            </a:r>
            <a:r>
              <a:rPr lang="en-US" altLang="en-US" dirty="0" smtClean="0"/>
              <a:t>based</a:t>
            </a:r>
            <a:endParaRPr lang="en-US" altLang="en-US" sz="2000" dirty="0"/>
          </a:p>
          <a:p>
            <a:pPr marL="457200" lvl="1" indent="-342900">
              <a:lnSpc>
                <a:spcPct val="90000"/>
              </a:lnSpc>
              <a:buSzTx/>
              <a:buFont typeface="Wingdings" pitchFamily="2" charset="2"/>
              <a:buChar char="§"/>
            </a:pPr>
            <a:r>
              <a:rPr lang="en-US" altLang="en-US" dirty="0"/>
              <a:t>The signature and contact information for the complainant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C340C9-1FC0-42DB-A2AA-CDF21B05A1D6}" type="slidenum">
              <a:rPr lang="en-US" altLang="en-US"/>
              <a:pPr/>
              <a:t>8</a:t>
            </a:fld>
            <a:endParaRPr lang="en-US" altLang="en-US"/>
          </a:p>
        </p:txBody>
      </p:sp>
      <p:sp>
        <p:nvSpPr>
          <p:cNvPr id="528386" name="Rectangle 1026"/>
          <p:cNvSpPr>
            <a:spLocks noGrp="1" noChangeArrowheads="1"/>
          </p:cNvSpPr>
          <p:nvPr>
            <p:ph type="title"/>
          </p:nvPr>
        </p:nvSpPr>
        <p:spPr>
          <a:xfrm>
            <a:off x="609600" y="549275"/>
            <a:ext cx="8162925" cy="1127125"/>
          </a:xfrm>
        </p:spPr>
        <p:txBody>
          <a:bodyPr/>
          <a:lstStyle/>
          <a:p>
            <a:r>
              <a:rPr lang="en-US" altLang="en-US" dirty="0"/>
              <a:t>State Complaint </a:t>
            </a:r>
            <a:r>
              <a:rPr lang="en-US" altLang="en-US" dirty="0" smtClean="0"/>
              <a:t>Procedures</a:t>
            </a:r>
            <a:r>
              <a:rPr lang="en-US" altLang="en-US" sz="2400" dirty="0" smtClean="0"/>
              <a:t> </a:t>
            </a:r>
            <a:br>
              <a:rPr lang="en-US" altLang="en-US" sz="2400" dirty="0" smtClean="0"/>
            </a:br>
            <a:r>
              <a:rPr lang="en-US" altLang="en-US" sz="2400" dirty="0" smtClean="0"/>
              <a:t>	(</a:t>
            </a:r>
            <a:r>
              <a:rPr lang="en-US" altLang="en-US" sz="2400" dirty="0"/>
              <a:t>TBC 3-5)</a:t>
            </a:r>
          </a:p>
        </p:txBody>
      </p:sp>
      <p:sp>
        <p:nvSpPr>
          <p:cNvPr id="528387" name="Rectangle 1027"/>
          <p:cNvSpPr>
            <a:spLocks noGrp="1" noChangeArrowheads="1"/>
          </p:cNvSpPr>
          <p:nvPr>
            <p:ph type="body" idx="1"/>
          </p:nvPr>
        </p:nvSpPr>
        <p:spPr>
          <a:xfrm>
            <a:off x="912813" y="1905000"/>
            <a:ext cx="7697787" cy="4191000"/>
          </a:xfrm>
        </p:spPr>
        <p:txBody>
          <a:bodyPr/>
          <a:lstStyle/>
          <a:p>
            <a:pPr marL="114300" lvl="1" indent="0">
              <a:lnSpc>
                <a:spcPct val="90000"/>
              </a:lnSpc>
              <a:buFontTx/>
              <a:buNone/>
            </a:pPr>
            <a:r>
              <a:rPr lang="en-US" altLang="en-US" dirty="0"/>
              <a:t>If alleging violations with respect to a particular </a:t>
            </a:r>
            <a:r>
              <a:rPr lang="en-US" altLang="en-US" dirty="0" smtClean="0"/>
              <a:t>child—</a:t>
            </a:r>
            <a:r>
              <a:rPr lang="en-US" altLang="en-US" sz="2800" dirty="0" smtClean="0"/>
              <a:t>Child’s </a:t>
            </a:r>
            <a:r>
              <a:rPr lang="en-US" altLang="en-US" sz="2800" dirty="0"/>
              <a:t>name and address (if the child is homeless, available contact information for the child and name of the child’s school</a:t>
            </a:r>
            <a:r>
              <a:rPr lang="en-US" altLang="en-US" sz="2800" dirty="0" smtClean="0"/>
              <a:t>)</a:t>
            </a:r>
            <a:endParaRPr lang="en-US" altLang="en-US" sz="1800" dirty="0"/>
          </a:p>
          <a:p>
            <a:pPr marL="914400" lvl="2" indent="-457200">
              <a:lnSpc>
                <a:spcPct val="90000"/>
              </a:lnSpc>
              <a:buClr>
                <a:schemeClr val="folHlink"/>
              </a:buClr>
              <a:buFont typeface="Wingdings" pitchFamily="2" charset="2"/>
              <a:buChar char="§"/>
            </a:pPr>
            <a:r>
              <a:rPr lang="en-US" altLang="en-US" sz="2800" dirty="0"/>
              <a:t>Name of the school the child is attending</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normAutofit fontScale="90000"/>
          </a:bodyPr>
          <a:lstStyle/>
          <a:p>
            <a:r>
              <a:rPr lang="en-US" altLang="en-US" dirty="0" smtClean="0"/>
              <a:t>State Complaint Procedures </a:t>
            </a:r>
            <a:br>
              <a:rPr lang="en-US" altLang="en-US" dirty="0" smtClean="0"/>
            </a:br>
            <a:r>
              <a:rPr lang="en-US" altLang="en-US" dirty="0" smtClean="0"/>
              <a:t>	</a:t>
            </a:r>
            <a:r>
              <a:rPr lang="en-US" altLang="en-US" sz="3100" dirty="0" smtClean="0"/>
              <a:t>(TBC 3-5)</a:t>
            </a:r>
            <a:endParaRPr lang="en-US" altLang="en-US" sz="3100" dirty="0"/>
          </a:p>
        </p:txBody>
      </p:sp>
      <p:sp>
        <p:nvSpPr>
          <p:cNvPr id="435203" name="Rectangle 3"/>
          <p:cNvSpPr>
            <a:spLocks noGrp="1" noChangeArrowheads="1"/>
          </p:cNvSpPr>
          <p:nvPr>
            <p:ph type="body" idx="1"/>
          </p:nvPr>
        </p:nvSpPr>
        <p:spPr/>
        <p:txBody>
          <a:bodyPr/>
          <a:lstStyle/>
          <a:p>
            <a:r>
              <a:rPr lang="en-US" altLang="en-US" dirty="0" smtClean="0"/>
              <a:t>Description of the nature of the problem, including facts relating to the problem</a:t>
            </a:r>
          </a:p>
          <a:p>
            <a:r>
              <a:rPr lang="en-US" altLang="en-US" dirty="0" smtClean="0"/>
              <a:t>Proposed resolution of the problem, if known</a:t>
            </a:r>
          </a:p>
          <a:p>
            <a:pPr marL="457200" lvl="1" indent="0" algn="r">
              <a:buNone/>
            </a:pPr>
            <a:r>
              <a:rPr lang="en-US" altLang="en-US" dirty="0" smtClean="0"/>
              <a:t>34 CFR §300.153(b)</a:t>
            </a:r>
            <a:endParaRPr lang="en-US" altLang="en-US" dirty="0"/>
          </a:p>
        </p:txBody>
      </p:sp>
      <p:sp>
        <p:nvSpPr>
          <p:cNvPr id="5" name="Slide Number Placeholder 5"/>
          <p:cNvSpPr>
            <a:spLocks noGrp="1"/>
          </p:cNvSpPr>
          <p:nvPr>
            <p:ph type="sldNum" sz="quarter" idx="12"/>
          </p:nvPr>
        </p:nvSpPr>
        <p:spPr/>
        <p:txBody>
          <a:bodyPr/>
          <a:lstStyle/>
          <a:p>
            <a:fld id="{CE263CA7-9B8D-4FA6-9A28-3A3475F7115F}" type="slidenum">
              <a:rPr lang="en-US" altLang="en-US" smtClean="0"/>
              <a:pPr/>
              <a:t>9</a:t>
            </a:fld>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old Stripes">
  <a:themeElements>
    <a:clrScheme name="">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000000"/>
      </a:hlink>
      <a:folHlink>
        <a:srgbClr val="9A0000"/>
      </a:folHlink>
    </a:clrScheme>
    <a:fontScheme name="1_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1_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1_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1_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3980</TotalTime>
  <Words>1082</Words>
  <Application>Microsoft Office PowerPoint</Application>
  <PresentationFormat>On-screen Show (4:3)</PresentationFormat>
  <Paragraphs>158</Paragraphs>
  <Slides>33</Slides>
  <Notes>31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1" baseType="lpstr">
      <vt:lpstr>Arial</vt:lpstr>
      <vt:lpstr>Verdana</vt:lpstr>
      <vt:lpstr>Wingdings</vt:lpstr>
      <vt:lpstr>Courier New</vt:lpstr>
      <vt:lpstr>Times New Roman</vt:lpstr>
      <vt:lpstr>Bold Stripes</vt:lpstr>
      <vt:lpstr>1_Bold Stripes</vt:lpstr>
      <vt:lpstr>MSPhotoEd.3</vt:lpstr>
      <vt:lpstr>Procedural Safeguards</vt:lpstr>
      <vt:lpstr>Topic Briefs (TB)</vt:lpstr>
      <vt:lpstr>Regulation</vt:lpstr>
      <vt:lpstr>State Complaint Procedures</vt:lpstr>
      <vt:lpstr>State Complaint Procedures  (TBC 3-5)</vt:lpstr>
      <vt:lpstr>State Complaint Procedures (TBC 1-1)</vt:lpstr>
      <vt:lpstr>State Complaint Procedures Required Content  (TBC 3-5)</vt:lpstr>
      <vt:lpstr>State Complaint Procedures   (TBC 3-5)</vt:lpstr>
      <vt:lpstr>State Complaint Procedures   (TBC 3-5)</vt:lpstr>
      <vt:lpstr>Regulation  (TBC 1-1)</vt:lpstr>
      <vt:lpstr>State Complaint Procedures   (TBC 3-5)</vt:lpstr>
      <vt:lpstr>Regulation  (TBC 3-6)</vt:lpstr>
      <vt:lpstr>State Complaint Procedures   (TBC 2-3)</vt:lpstr>
      <vt:lpstr>State Complaint Procedures   (TBC 2-3)</vt:lpstr>
      <vt:lpstr>Mediation</vt:lpstr>
      <vt:lpstr>Mediation   (TBB 1-1)</vt:lpstr>
      <vt:lpstr>Regulation  (TBB 3-6)</vt:lpstr>
      <vt:lpstr>Due Process Procedures</vt:lpstr>
      <vt:lpstr>Due Process Procedures</vt:lpstr>
      <vt:lpstr>Due Process Complaints   (TBA 1-1)</vt:lpstr>
      <vt:lpstr>Due Process Procedures  (TBA 2-2)</vt:lpstr>
      <vt:lpstr>Required Notice  (TBA 2-2)</vt:lpstr>
      <vt:lpstr>Regulation  (TBA 3-3)</vt:lpstr>
      <vt:lpstr>Regulation  (TBA 3-3)</vt:lpstr>
      <vt:lpstr>Resolution Process</vt:lpstr>
      <vt:lpstr>Resolution Meeting  (TBA 4-4)</vt:lpstr>
      <vt:lpstr>Resolution Meeting (cont.)  (TBA 4-4)</vt:lpstr>
      <vt:lpstr>Resolution Process in Brief   (TBA 4-4; 4-5)</vt:lpstr>
      <vt:lpstr>Resolution Process in Brief (cont.)  (TBA 4-4)</vt:lpstr>
      <vt:lpstr>Regulation  (TBA 4-5)</vt:lpstr>
      <vt:lpstr>Regulation  (TBA 4-5)</vt:lpstr>
      <vt:lpstr>Preview of Coming Attraction</vt:lpstr>
      <vt:lpstr>Web Resources</vt:lpstr>
    </vt:vector>
  </TitlesOfParts>
  <Company>U.S.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Procedural Safeguards: State Complaints, Mediation, Due Process Procedures, and the Resolution Process. (PowerPoint)</dc:title>
  <dc:subject>Procedural Safeguards</dc:subject>
  <dc:creator> U.S. Department of Education</dc:creator>
  <cp:keywords>Procedural Safeguards</cp:keywords>
  <dc:description>Procedural Safeguards: State Complaints, Mediation, Due Process Procedures, and the Resolution Process. (PowerPoint)</dc:description>
  <cp:lastModifiedBy>Geoffrey Rhodes</cp:lastModifiedBy>
  <cp:revision>760</cp:revision>
  <cp:lastPrinted>1601-01-01T00:00:00Z</cp:lastPrinted>
  <dcterms:created xsi:type="dcterms:W3CDTF">2006-07-12T14:33:16Z</dcterms:created>
  <dcterms:modified xsi:type="dcterms:W3CDTF">2017-08-18T18:11:26Z</dcterms:modified>
</cp:coreProperties>
</file>