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23"/>
  </p:notesMasterIdLst>
  <p:handoutMasterIdLst>
    <p:handoutMasterId r:id="rId24"/>
  </p:handoutMasterIdLst>
  <p:sldIdLst>
    <p:sldId id="256" r:id="rId2"/>
    <p:sldId id="261" r:id="rId3"/>
    <p:sldId id="278" r:id="rId4"/>
    <p:sldId id="265" r:id="rId5"/>
    <p:sldId id="290" r:id="rId6"/>
    <p:sldId id="280" r:id="rId7"/>
    <p:sldId id="281" r:id="rId8"/>
    <p:sldId id="288" r:id="rId9"/>
    <p:sldId id="294" r:id="rId10"/>
    <p:sldId id="293" r:id="rId11"/>
    <p:sldId id="285" r:id="rId12"/>
    <p:sldId id="282" r:id="rId13"/>
    <p:sldId id="291" r:id="rId14"/>
    <p:sldId id="267" r:id="rId15"/>
    <p:sldId id="275" r:id="rId16"/>
    <p:sldId id="279" r:id="rId17"/>
    <p:sldId id="262" r:id="rId18"/>
    <p:sldId id="295" r:id="rId19"/>
    <p:sldId id="263" r:id="rId20"/>
    <p:sldId id="264" r:id="rId21"/>
    <p:sldId id="292" r:id="rId2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B4B5CC"/>
    <a:srgbClr val="FFFFFF"/>
    <a:srgbClr val="B2B1CF"/>
    <a:srgbClr val="BBBBC5"/>
    <a:srgbClr val="B6B6CA"/>
    <a:srgbClr val="B2B0D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showGuides="1">
      <p:cViewPr varScale="1">
        <p:scale>
          <a:sx n="116" d="100"/>
          <a:sy n="116" d="100"/>
        </p:scale>
        <p:origin x="-14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00" d="100"/>
          <a:sy n="100" d="100"/>
        </p:scale>
        <p:origin x="-1944" y="4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05475"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05476"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05477"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B75A49AE-3F5D-476D-BB20-05B50EFF36EC}" type="slidenum">
              <a:rPr lang="en-US" altLang="en-US"/>
              <a:pPr/>
              <a:t>‹#›</a:t>
            </a:fld>
            <a:endParaRPr lang="en-US" altLang="en-US"/>
          </a:p>
        </p:txBody>
      </p:sp>
    </p:spTree>
    <p:extLst>
      <p:ext uri="{BB962C8B-B14F-4D97-AF65-F5344CB8AC3E}">
        <p14:creationId xmlns:p14="http://schemas.microsoft.com/office/powerpoint/2010/main" val="3144030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962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962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6261"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62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962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A4209397-C08A-435B-8652-E2624260AB85}" type="slidenum">
              <a:rPr lang="en-US" altLang="en-US"/>
              <a:pPr/>
              <a:t>‹#›</a:t>
            </a:fld>
            <a:endParaRPr lang="en-US" altLang="en-US"/>
          </a:p>
        </p:txBody>
      </p:sp>
    </p:spTree>
    <p:extLst>
      <p:ext uri="{BB962C8B-B14F-4D97-AF65-F5344CB8AC3E}">
        <p14:creationId xmlns:p14="http://schemas.microsoft.com/office/powerpoint/2010/main" val="3739598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B307E-9F72-418B-A031-3CCF3B129E7A}" type="slidenum">
              <a:rPr lang="en-US" altLang="en-US"/>
              <a:pPr/>
              <a:t>1</a:t>
            </a:fld>
            <a:endParaRPr lang="en-US" alt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D9BE0-5301-4C6F-BD36-3654EF0C7189}" type="slidenum">
              <a:rPr lang="en-US" altLang="en-US"/>
              <a:pPr/>
              <a:t>15</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marL="228600" indent="-228600"/>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8685E-6C1B-4392-9F89-C0FEABC587E2}" type="slidenum">
              <a:rPr lang="en-US" altLang="en-US"/>
              <a:pPr/>
              <a:t>16</a:t>
            </a:fld>
            <a:endParaRPr lang="en-US" alt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35038" y="4267200"/>
            <a:ext cx="5140325" cy="4332288"/>
          </a:xfrm>
        </p:spPr>
        <p:txBody>
          <a:bodyPr/>
          <a:lstStyle/>
          <a:p>
            <a:endParaRPr lang="en-US" altLang="en-US">
              <a:latin typeface="Courier New" pitchFamily="49" charset="0"/>
              <a:cs typeface="Courier New" pitchFamily="49"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1C5EC-2AD6-42C8-BA07-3F6BE9C5FA28}" type="slidenum">
              <a:rPr lang="en-US" altLang="en-US"/>
              <a:pPr/>
              <a:t>17</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8CA3E-F33E-4185-AA18-477F4B9EF9EE}" type="slidenum">
              <a:rPr lang="en-US" altLang="en-US"/>
              <a:pPr/>
              <a:t>18</a:t>
            </a:fld>
            <a:endParaRPr lang="en-US" alt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46585-0B74-4A41-B95B-1E49EE83DEEE}" type="slidenum">
              <a:rPr lang="en-US" altLang="en-US"/>
              <a:pPr/>
              <a:t>19</a:t>
            </a:fld>
            <a:endParaRPr lang="en-US" alt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76627-40A3-4C1D-9189-4B5D359DC29D}" type="slidenum">
              <a:rPr lang="en-US" altLang="en-US"/>
              <a:pPr/>
              <a:t>21</a:t>
            </a:fld>
            <a:endParaRPr lang="en-US" alt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ltLang="en-US"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47E7D-D22A-423D-945F-3A4347067218}" type="slidenum">
              <a:rPr lang="en-US" altLang="en-US"/>
              <a:pPr/>
              <a:t>2</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0337FA-6AB9-4EBC-ADDF-A73138D77C31}" type="slidenum">
              <a:rPr lang="en-US" altLang="en-US"/>
              <a:pPr/>
              <a:t>4</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pPr marL="228600" indent="-228600"/>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D76ED-ED5A-442F-826E-3919B418CAD2}" type="slidenum">
              <a:rPr lang="en-US" altLang="en-US"/>
              <a:pPr/>
              <a:t>5</a:t>
            </a:fld>
            <a:endParaRPr lang="en-US" alt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3D5369-61F1-420E-B854-BF144A6B3EA5}" type="slidenum">
              <a:rPr lang="en-US" altLang="en-US"/>
              <a:pPr/>
              <a:t>6</a:t>
            </a:fld>
            <a:endParaRPr lang="en-US" alt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01AB4F-EF3D-4697-9107-1264EE230A9B}" type="slidenum">
              <a:rPr lang="en-US" altLang="en-US"/>
              <a:pPr/>
              <a:t>7</a:t>
            </a:fld>
            <a:endParaRPr lang="en-US" alt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FF48C-532E-4029-9F67-1A31B91F575C}" type="slidenum">
              <a:rPr lang="en-US" altLang="en-US"/>
              <a:pPr/>
              <a:t>8</a:t>
            </a:fld>
            <a:endParaRPr lang="en-US"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BB7D8-8A88-4554-84EA-ADD0500C5C64}" type="slidenum">
              <a:rPr lang="en-US" altLang="en-US"/>
              <a:pPr/>
              <a:t>9</a:t>
            </a:fld>
            <a:endParaRPr lang="en-US" alt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9008B-AC9E-44F1-AD26-54151E1E7561}" type="slidenum">
              <a:rPr lang="en-US" altLang="en-US"/>
              <a:pPr/>
              <a:t>14</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pPr marL="228600" indent="-228600"/>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4347" name="Group 75"/>
          <p:cNvGrpSpPr>
            <a:grpSpLocks/>
          </p:cNvGrpSpPr>
          <p:nvPr/>
        </p:nvGrpSpPr>
        <p:grpSpPr bwMode="auto">
          <a:xfrm>
            <a:off x="-3175" y="0"/>
            <a:ext cx="9147175" cy="6867525"/>
            <a:chOff x="-2" y="0"/>
            <a:chExt cx="5762" cy="4326"/>
          </a:xfrm>
        </p:grpSpPr>
        <p:grpSp>
          <p:nvGrpSpPr>
            <p:cNvPr id="54343" name="Group 71"/>
            <p:cNvGrpSpPr>
              <a:grpSpLocks/>
            </p:cNvGrpSpPr>
            <p:nvPr userDrawn="1"/>
          </p:nvGrpSpPr>
          <p:grpSpPr bwMode="auto">
            <a:xfrm>
              <a:off x="-2" y="0"/>
              <a:ext cx="5712" cy="4326"/>
              <a:chOff x="-2" y="0"/>
              <a:chExt cx="5712" cy="4326"/>
            </a:xfrm>
          </p:grpSpPr>
          <p:sp>
            <p:nvSpPr>
              <p:cNvPr id="54275" name="Rectangle 3"/>
              <p:cNvSpPr>
                <a:spLocks noChangeArrowheads="1"/>
              </p:cNvSpPr>
              <p:nvPr/>
            </p:nvSpPr>
            <p:spPr bwMode="auto">
              <a:xfrm>
                <a:off x="-2"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Rectangle 4"/>
              <p:cNvSpPr>
                <a:spLocks noChangeArrowheads="1"/>
              </p:cNvSpPr>
              <p:nvPr/>
            </p:nvSpPr>
            <p:spPr bwMode="auto">
              <a:xfrm>
                <a:off x="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Rectangle 5"/>
              <p:cNvSpPr>
                <a:spLocks noChangeArrowheads="1"/>
              </p:cNvSpPr>
              <p:nvPr/>
            </p:nvSpPr>
            <p:spPr bwMode="auto">
              <a:xfrm>
                <a:off x="1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Rectangle 6"/>
              <p:cNvSpPr>
                <a:spLocks noChangeArrowheads="1"/>
              </p:cNvSpPr>
              <p:nvPr/>
            </p:nvSpPr>
            <p:spPr bwMode="auto">
              <a:xfrm>
                <a:off x="2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Rectangle 7"/>
              <p:cNvSpPr>
                <a:spLocks noChangeArrowheads="1"/>
              </p:cNvSpPr>
              <p:nvPr/>
            </p:nvSpPr>
            <p:spPr bwMode="auto">
              <a:xfrm>
                <a:off x="3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0" name="Rectangle 8"/>
              <p:cNvSpPr>
                <a:spLocks noChangeArrowheads="1"/>
              </p:cNvSpPr>
              <p:nvPr/>
            </p:nvSpPr>
            <p:spPr bwMode="auto">
              <a:xfrm>
                <a:off x="4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1" name="Rectangle 9"/>
              <p:cNvSpPr>
                <a:spLocks noChangeArrowheads="1"/>
              </p:cNvSpPr>
              <p:nvPr/>
            </p:nvSpPr>
            <p:spPr bwMode="auto">
              <a:xfrm>
                <a:off x="5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2" name="Rectangle 10"/>
              <p:cNvSpPr>
                <a:spLocks noChangeArrowheads="1"/>
              </p:cNvSpPr>
              <p:nvPr/>
            </p:nvSpPr>
            <p:spPr bwMode="auto">
              <a:xfrm>
                <a:off x="6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3" name="Rectangle 11"/>
              <p:cNvSpPr>
                <a:spLocks noChangeArrowheads="1"/>
              </p:cNvSpPr>
              <p:nvPr/>
            </p:nvSpPr>
            <p:spPr bwMode="auto">
              <a:xfrm>
                <a:off x="7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4" name="Rectangle 12"/>
              <p:cNvSpPr>
                <a:spLocks noChangeArrowheads="1"/>
              </p:cNvSpPr>
              <p:nvPr/>
            </p:nvSpPr>
            <p:spPr bwMode="auto">
              <a:xfrm>
                <a:off x="8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5" name="Rectangle 13"/>
              <p:cNvSpPr>
                <a:spLocks noChangeArrowheads="1"/>
              </p:cNvSpPr>
              <p:nvPr/>
            </p:nvSpPr>
            <p:spPr bwMode="auto">
              <a:xfrm>
                <a:off x="9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6" name="Rectangle 14"/>
              <p:cNvSpPr>
                <a:spLocks noChangeArrowheads="1"/>
              </p:cNvSpPr>
              <p:nvPr/>
            </p:nvSpPr>
            <p:spPr bwMode="auto">
              <a:xfrm>
                <a:off x="10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7" name="Rectangle 15"/>
              <p:cNvSpPr>
                <a:spLocks noChangeArrowheads="1"/>
              </p:cNvSpPr>
              <p:nvPr/>
            </p:nvSpPr>
            <p:spPr bwMode="auto">
              <a:xfrm>
                <a:off x="11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8" name="Rectangle 16"/>
              <p:cNvSpPr>
                <a:spLocks noChangeArrowheads="1"/>
              </p:cNvSpPr>
              <p:nvPr/>
            </p:nvSpPr>
            <p:spPr bwMode="auto">
              <a:xfrm>
                <a:off x="12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89" name="Rectangle 17"/>
              <p:cNvSpPr>
                <a:spLocks noChangeArrowheads="1"/>
              </p:cNvSpPr>
              <p:nvPr/>
            </p:nvSpPr>
            <p:spPr bwMode="auto">
              <a:xfrm>
                <a:off x="13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Rectangle 18"/>
              <p:cNvSpPr>
                <a:spLocks noChangeArrowheads="1"/>
              </p:cNvSpPr>
              <p:nvPr/>
            </p:nvSpPr>
            <p:spPr bwMode="auto">
              <a:xfrm>
                <a:off x="14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1" name="Rectangle 19"/>
              <p:cNvSpPr>
                <a:spLocks noChangeArrowheads="1"/>
              </p:cNvSpPr>
              <p:nvPr/>
            </p:nvSpPr>
            <p:spPr bwMode="auto">
              <a:xfrm>
                <a:off x="15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Rectangle 20"/>
              <p:cNvSpPr>
                <a:spLocks noChangeArrowheads="1"/>
              </p:cNvSpPr>
              <p:nvPr/>
            </p:nvSpPr>
            <p:spPr bwMode="auto">
              <a:xfrm>
                <a:off x="16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3" name="Rectangle 21"/>
              <p:cNvSpPr>
                <a:spLocks noChangeArrowheads="1"/>
              </p:cNvSpPr>
              <p:nvPr/>
            </p:nvSpPr>
            <p:spPr bwMode="auto">
              <a:xfrm>
                <a:off x="17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Rectangle 22"/>
              <p:cNvSpPr>
                <a:spLocks noChangeArrowheads="1"/>
              </p:cNvSpPr>
              <p:nvPr/>
            </p:nvSpPr>
            <p:spPr bwMode="auto">
              <a:xfrm>
                <a:off x="18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Rectangle 23"/>
              <p:cNvSpPr>
                <a:spLocks noChangeArrowheads="1"/>
              </p:cNvSpPr>
              <p:nvPr/>
            </p:nvSpPr>
            <p:spPr bwMode="auto">
              <a:xfrm>
                <a:off x="19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Rectangle 24"/>
              <p:cNvSpPr>
                <a:spLocks noChangeArrowheads="1"/>
              </p:cNvSpPr>
              <p:nvPr/>
            </p:nvSpPr>
            <p:spPr bwMode="auto">
              <a:xfrm>
                <a:off x="20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Rectangle 25"/>
              <p:cNvSpPr>
                <a:spLocks noChangeArrowheads="1"/>
              </p:cNvSpPr>
              <p:nvPr/>
            </p:nvSpPr>
            <p:spPr bwMode="auto">
              <a:xfrm>
                <a:off x="21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Rectangle 26"/>
              <p:cNvSpPr>
                <a:spLocks noChangeArrowheads="1"/>
              </p:cNvSpPr>
              <p:nvPr/>
            </p:nvSpPr>
            <p:spPr bwMode="auto">
              <a:xfrm>
                <a:off x="22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Rectangle 27"/>
              <p:cNvSpPr>
                <a:spLocks noChangeArrowheads="1"/>
              </p:cNvSpPr>
              <p:nvPr/>
            </p:nvSpPr>
            <p:spPr bwMode="auto">
              <a:xfrm>
                <a:off x="23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Rectangle 28"/>
              <p:cNvSpPr>
                <a:spLocks noChangeArrowheads="1"/>
              </p:cNvSpPr>
              <p:nvPr/>
            </p:nvSpPr>
            <p:spPr bwMode="auto">
              <a:xfrm>
                <a:off x="23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Rectangle 29"/>
              <p:cNvSpPr>
                <a:spLocks noChangeArrowheads="1"/>
              </p:cNvSpPr>
              <p:nvPr/>
            </p:nvSpPr>
            <p:spPr bwMode="auto">
              <a:xfrm>
                <a:off x="24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2" name="Rectangle 30"/>
              <p:cNvSpPr>
                <a:spLocks noChangeArrowheads="1"/>
              </p:cNvSpPr>
              <p:nvPr/>
            </p:nvSpPr>
            <p:spPr bwMode="auto">
              <a:xfrm>
                <a:off x="25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3" name="Rectangle 31"/>
              <p:cNvSpPr>
                <a:spLocks noChangeArrowheads="1"/>
              </p:cNvSpPr>
              <p:nvPr/>
            </p:nvSpPr>
            <p:spPr bwMode="auto">
              <a:xfrm>
                <a:off x="26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Rectangle 32"/>
              <p:cNvSpPr>
                <a:spLocks noChangeArrowheads="1"/>
              </p:cNvSpPr>
              <p:nvPr/>
            </p:nvSpPr>
            <p:spPr bwMode="auto">
              <a:xfrm>
                <a:off x="27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Rectangle 33"/>
              <p:cNvSpPr>
                <a:spLocks noChangeArrowheads="1"/>
              </p:cNvSpPr>
              <p:nvPr/>
            </p:nvSpPr>
            <p:spPr bwMode="auto">
              <a:xfrm>
                <a:off x="28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6" name="Rectangle 34"/>
              <p:cNvSpPr>
                <a:spLocks noChangeArrowheads="1"/>
              </p:cNvSpPr>
              <p:nvPr/>
            </p:nvSpPr>
            <p:spPr bwMode="auto">
              <a:xfrm>
                <a:off x="29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7" name="Rectangle 35"/>
              <p:cNvSpPr>
                <a:spLocks noChangeArrowheads="1"/>
              </p:cNvSpPr>
              <p:nvPr/>
            </p:nvSpPr>
            <p:spPr bwMode="auto">
              <a:xfrm>
                <a:off x="30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8" name="Rectangle 36"/>
              <p:cNvSpPr>
                <a:spLocks noChangeArrowheads="1"/>
              </p:cNvSpPr>
              <p:nvPr/>
            </p:nvSpPr>
            <p:spPr bwMode="auto">
              <a:xfrm>
                <a:off x="31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9" name="Rectangle 37"/>
              <p:cNvSpPr>
                <a:spLocks noChangeArrowheads="1"/>
              </p:cNvSpPr>
              <p:nvPr/>
            </p:nvSpPr>
            <p:spPr bwMode="auto">
              <a:xfrm>
                <a:off x="32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0" name="Rectangle 38"/>
              <p:cNvSpPr>
                <a:spLocks noChangeArrowheads="1"/>
              </p:cNvSpPr>
              <p:nvPr/>
            </p:nvSpPr>
            <p:spPr bwMode="auto">
              <a:xfrm>
                <a:off x="335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1" name="Rectangle 39"/>
              <p:cNvSpPr>
                <a:spLocks noChangeArrowheads="1"/>
              </p:cNvSpPr>
              <p:nvPr/>
            </p:nvSpPr>
            <p:spPr bwMode="auto">
              <a:xfrm>
                <a:off x="345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2" name="Rectangle 40"/>
              <p:cNvSpPr>
                <a:spLocks noChangeArrowheads="1"/>
              </p:cNvSpPr>
              <p:nvPr/>
            </p:nvSpPr>
            <p:spPr bwMode="auto">
              <a:xfrm>
                <a:off x="355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3" name="Rectangle 41"/>
              <p:cNvSpPr>
                <a:spLocks noChangeArrowheads="1"/>
              </p:cNvSpPr>
              <p:nvPr/>
            </p:nvSpPr>
            <p:spPr bwMode="auto">
              <a:xfrm>
                <a:off x="364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4" name="Rectangle 42"/>
              <p:cNvSpPr>
                <a:spLocks noChangeArrowheads="1"/>
              </p:cNvSpPr>
              <p:nvPr/>
            </p:nvSpPr>
            <p:spPr bwMode="auto">
              <a:xfrm>
                <a:off x="374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5" name="Rectangle 43"/>
              <p:cNvSpPr>
                <a:spLocks noChangeArrowheads="1"/>
              </p:cNvSpPr>
              <p:nvPr/>
            </p:nvSpPr>
            <p:spPr bwMode="auto">
              <a:xfrm>
                <a:off x="383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6" name="Rectangle 44"/>
              <p:cNvSpPr>
                <a:spLocks noChangeArrowheads="1"/>
              </p:cNvSpPr>
              <p:nvPr/>
            </p:nvSpPr>
            <p:spPr bwMode="auto">
              <a:xfrm>
                <a:off x="393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7" name="Rectangle 45"/>
              <p:cNvSpPr>
                <a:spLocks noChangeArrowheads="1"/>
              </p:cNvSpPr>
              <p:nvPr/>
            </p:nvSpPr>
            <p:spPr bwMode="auto">
              <a:xfrm>
                <a:off x="403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8" name="Rectangle 46"/>
              <p:cNvSpPr>
                <a:spLocks noChangeArrowheads="1"/>
              </p:cNvSpPr>
              <p:nvPr/>
            </p:nvSpPr>
            <p:spPr bwMode="auto">
              <a:xfrm>
                <a:off x="412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19" name="Rectangle 47"/>
              <p:cNvSpPr>
                <a:spLocks noChangeArrowheads="1"/>
              </p:cNvSpPr>
              <p:nvPr/>
            </p:nvSpPr>
            <p:spPr bwMode="auto">
              <a:xfrm>
                <a:off x="422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0" name="Rectangle 48"/>
              <p:cNvSpPr>
                <a:spLocks noChangeArrowheads="1"/>
              </p:cNvSpPr>
              <p:nvPr/>
            </p:nvSpPr>
            <p:spPr bwMode="auto">
              <a:xfrm>
                <a:off x="431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1" name="Rectangle 49"/>
              <p:cNvSpPr>
                <a:spLocks noChangeArrowheads="1"/>
              </p:cNvSpPr>
              <p:nvPr/>
            </p:nvSpPr>
            <p:spPr bwMode="auto">
              <a:xfrm>
                <a:off x="441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2" name="Rectangle 50"/>
              <p:cNvSpPr>
                <a:spLocks noChangeArrowheads="1"/>
              </p:cNvSpPr>
              <p:nvPr/>
            </p:nvSpPr>
            <p:spPr bwMode="auto">
              <a:xfrm>
                <a:off x="451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3" name="Rectangle 51"/>
              <p:cNvSpPr>
                <a:spLocks noChangeArrowheads="1"/>
              </p:cNvSpPr>
              <p:nvPr/>
            </p:nvSpPr>
            <p:spPr bwMode="auto">
              <a:xfrm>
                <a:off x="460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4" name="Rectangle 52"/>
              <p:cNvSpPr>
                <a:spLocks noChangeArrowheads="1"/>
              </p:cNvSpPr>
              <p:nvPr/>
            </p:nvSpPr>
            <p:spPr bwMode="auto">
              <a:xfrm>
                <a:off x="470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5" name="Rectangle 53"/>
              <p:cNvSpPr>
                <a:spLocks noChangeArrowheads="1"/>
              </p:cNvSpPr>
              <p:nvPr/>
            </p:nvSpPr>
            <p:spPr bwMode="auto">
              <a:xfrm>
                <a:off x="479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6" name="Rectangle 54"/>
              <p:cNvSpPr>
                <a:spLocks noChangeArrowheads="1"/>
              </p:cNvSpPr>
              <p:nvPr/>
            </p:nvSpPr>
            <p:spPr bwMode="auto">
              <a:xfrm>
                <a:off x="489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7" name="Rectangle 55"/>
              <p:cNvSpPr>
                <a:spLocks noChangeArrowheads="1"/>
              </p:cNvSpPr>
              <p:nvPr/>
            </p:nvSpPr>
            <p:spPr bwMode="auto">
              <a:xfrm>
                <a:off x="499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8" name="Rectangle 56"/>
              <p:cNvSpPr>
                <a:spLocks noChangeArrowheads="1"/>
              </p:cNvSpPr>
              <p:nvPr/>
            </p:nvSpPr>
            <p:spPr bwMode="auto">
              <a:xfrm>
                <a:off x="508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29" name="Rectangle 57"/>
              <p:cNvSpPr>
                <a:spLocks noChangeArrowheads="1"/>
              </p:cNvSpPr>
              <p:nvPr/>
            </p:nvSpPr>
            <p:spPr bwMode="auto">
              <a:xfrm>
                <a:off x="518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0" name="Rectangle 58"/>
              <p:cNvSpPr>
                <a:spLocks noChangeArrowheads="1"/>
              </p:cNvSpPr>
              <p:nvPr/>
            </p:nvSpPr>
            <p:spPr bwMode="auto">
              <a:xfrm>
                <a:off x="527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1" name="Rectangle 59"/>
              <p:cNvSpPr>
                <a:spLocks noChangeArrowheads="1"/>
              </p:cNvSpPr>
              <p:nvPr/>
            </p:nvSpPr>
            <p:spPr bwMode="auto">
              <a:xfrm>
                <a:off x="537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2" name="Rectangle 60"/>
              <p:cNvSpPr>
                <a:spLocks noChangeArrowheads="1"/>
              </p:cNvSpPr>
              <p:nvPr/>
            </p:nvSpPr>
            <p:spPr bwMode="auto">
              <a:xfrm>
                <a:off x="547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3" name="Rectangle 61"/>
              <p:cNvSpPr>
                <a:spLocks noChangeArrowheads="1"/>
              </p:cNvSpPr>
              <p:nvPr/>
            </p:nvSpPr>
            <p:spPr bwMode="auto">
              <a:xfrm>
                <a:off x="556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4" name="Rectangle 62"/>
              <p:cNvSpPr>
                <a:spLocks noChangeArrowheads="1"/>
              </p:cNvSpPr>
              <p:nvPr/>
            </p:nvSpPr>
            <p:spPr bwMode="auto">
              <a:xfrm>
                <a:off x="566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5" name="Rectangle 63"/>
            <p:cNvSpPr>
              <a:spLocks noChangeArrowheads="1"/>
            </p:cNvSpPr>
            <p:nvPr userDrawn="1"/>
          </p:nvSpPr>
          <p:spPr bwMode="auto">
            <a:xfrm>
              <a:off x="429"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36" name="Rectangle 64"/>
            <p:cNvSpPr>
              <a:spLocks noChangeArrowheads="1"/>
            </p:cNvSpPr>
            <p:nvPr userDrawn="1"/>
          </p:nvSpPr>
          <p:spPr bwMode="auto">
            <a:xfrm>
              <a:off x="0" y="0"/>
              <a:ext cx="5760" cy="321"/>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4337" name="Rectangle 65"/>
          <p:cNvSpPr>
            <a:spLocks noChangeArrowheads="1"/>
          </p:cNvSpPr>
          <p:nvPr/>
        </p:nvSpPr>
        <p:spPr bwMode="auto">
          <a:xfrm>
            <a:off x="3429000" y="1981200"/>
            <a:ext cx="4892675" cy="76200"/>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ltLang="en-US"/>
          </a:p>
        </p:txBody>
      </p:sp>
      <p:sp>
        <p:nvSpPr>
          <p:cNvPr id="54338" name="Rectangle 66"/>
          <p:cNvSpPr>
            <a:spLocks noGrp="1" noChangeArrowheads="1"/>
          </p:cNvSpPr>
          <p:nvPr>
            <p:ph type="ctrTitle" sz="quarter"/>
          </p:nvPr>
        </p:nvSpPr>
        <p:spPr>
          <a:xfrm>
            <a:off x="762000" y="533400"/>
            <a:ext cx="7678738" cy="1431925"/>
          </a:xfrm>
        </p:spPr>
        <p:txBody>
          <a:bodyPr/>
          <a:lstStyle>
            <a:lvl1pPr algn="r">
              <a:defRPr/>
            </a:lvl1pPr>
          </a:lstStyle>
          <a:p>
            <a:pPr lvl="0"/>
            <a:r>
              <a:rPr lang="en-US" altLang="en-US" noProof="0" smtClean="0"/>
              <a:t>Click to edit Master title style</a:t>
            </a:r>
          </a:p>
        </p:txBody>
      </p:sp>
      <p:sp>
        <p:nvSpPr>
          <p:cNvPr id="54339" name="Rectangle 67"/>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pPr lvl="0"/>
            <a:r>
              <a:rPr lang="en-US" altLang="en-US" noProof="0" smtClean="0"/>
              <a:t>Click to edit Master subtitle style</a:t>
            </a:r>
          </a:p>
        </p:txBody>
      </p:sp>
      <p:pic>
        <p:nvPicPr>
          <p:cNvPr id="54352" name="Picture 80" descr="U.S. Department of Education Seal -- Link to Department of Education Homepage."/>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3525" y="4914900"/>
            <a:ext cx="1371600"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353" name="Picture 81" descr="nclb logo (sm)"/>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73465" y="4838700"/>
            <a:ext cx="1415005"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7" name="Rectangle 68"/>
          <p:cNvSpPr>
            <a:spLocks noGrp="1" noChangeArrowheads="1"/>
          </p:cNvSpPr>
          <p:nvPr>
            <p:ph type="ftr" sz="quarter" idx="3"/>
          </p:nvPr>
        </p:nvSpPr>
        <p:spPr bwMode="auto">
          <a:xfrm>
            <a:off x="2743200" y="62865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en-US" altLang="en-US"/>
              <a:t>Building the Legacy: </a:t>
            </a:r>
            <a:r>
              <a:rPr lang="en-US" altLang="en-US" i="1"/>
              <a:t>IDEA</a:t>
            </a:r>
            <a:r>
              <a:rPr lang="en-US" altLang="en-US"/>
              <a:t> 2004</a:t>
            </a:r>
          </a:p>
        </p:txBody>
      </p:sp>
      <p:sp>
        <p:nvSpPr>
          <p:cNvPr id="78"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7EAC47A2-5155-46FE-9C90-45F25FCC302F}" type="slidenum">
              <a:rPr lang="en-US" altLang="en-US"/>
              <a:pPr/>
              <a:t>‹#›</a:t>
            </a:fld>
            <a:endParaRPr lang="en-US" altLang="en-US"/>
          </a:p>
        </p:txBody>
      </p:sp>
      <p:sp>
        <p:nvSpPr>
          <p:cNvPr id="79" name="Rectangle 72"/>
          <p:cNvSpPr>
            <a:spLocks noChangeArrowheads="1"/>
          </p:cNvSpPr>
          <p:nvPr userDrawn="1"/>
        </p:nvSpPr>
        <p:spPr bwMode="auto">
          <a:xfrm>
            <a:off x="228600" y="62103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1000" dirty="0"/>
              <a:t>U.S. Department of Education</a:t>
            </a:r>
          </a:p>
          <a:p>
            <a:r>
              <a:rPr lang="en-US" altLang="en-US" sz="1000" dirty="0"/>
              <a:t>Office of Special </a:t>
            </a:r>
            <a:r>
              <a:rPr lang="en-US" altLang="en-US" sz="1000" dirty="0" smtClean="0"/>
              <a:t>Education </a:t>
            </a:r>
            <a:r>
              <a:rPr lang="en-US" altLang="en-US" sz="1000" dirty="0"/>
              <a:t>Programs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52525" y="6286500"/>
            <a:ext cx="1905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6" name="Slide Number Placeholder 5"/>
          <p:cNvSpPr>
            <a:spLocks noGrp="1"/>
          </p:cNvSpPr>
          <p:nvPr>
            <p:ph type="sldNum" sz="quarter" idx="12"/>
          </p:nvPr>
        </p:nvSpPr>
        <p:spPr/>
        <p:txBody>
          <a:bodyPr/>
          <a:lstStyle>
            <a:lvl1pPr>
              <a:defRPr/>
            </a:lvl1pPr>
          </a:lstStyle>
          <a:p>
            <a:fld id="{C5C2620C-63A5-4240-ACF5-4AE7087D450C}" type="slidenum">
              <a:rPr lang="en-US" altLang="en-US"/>
              <a:pPr/>
              <a:t>‹#›</a:t>
            </a:fld>
            <a:endParaRPr lang="en-US" altLang="en-US"/>
          </a:p>
        </p:txBody>
      </p:sp>
    </p:spTree>
    <p:extLst>
      <p:ext uri="{BB962C8B-B14F-4D97-AF65-F5344CB8AC3E}">
        <p14:creationId xmlns:p14="http://schemas.microsoft.com/office/powerpoint/2010/main" val="2935316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52525" y="6286500"/>
            <a:ext cx="1905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6" name="Slide Number Placeholder 5"/>
          <p:cNvSpPr>
            <a:spLocks noGrp="1"/>
          </p:cNvSpPr>
          <p:nvPr>
            <p:ph type="sldNum" sz="quarter" idx="12"/>
          </p:nvPr>
        </p:nvSpPr>
        <p:spPr/>
        <p:txBody>
          <a:bodyPr/>
          <a:lstStyle>
            <a:lvl1pPr>
              <a:defRPr/>
            </a:lvl1pPr>
          </a:lstStyle>
          <a:p>
            <a:fld id="{45DCFAB3-9BB9-4EB3-A617-FE6FCBBF3276}" type="slidenum">
              <a:rPr lang="en-US" altLang="en-US"/>
              <a:pPr/>
              <a:t>‹#›</a:t>
            </a:fld>
            <a:endParaRPr lang="en-US" altLang="en-US"/>
          </a:p>
        </p:txBody>
      </p:sp>
    </p:spTree>
    <p:extLst>
      <p:ext uri="{BB962C8B-B14F-4D97-AF65-F5344CB8AC3E}">
        <p14:creationId xmlns:p14="http://schemas.microsoft.com/office/powerpoint/2010/main" val="3774747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1538" y="916127"/>
            <a:ext cx="8162925" cy="707886"/>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spcBef>
                <a:spcPts val="1200"/>
              </a:spcBef>
              <a:defRPr/>
            </a:lvl1pPr>
            <a:lvl2pPr>
              <a:spcBef>
                <a:spcPts val="1200"/>
              </a:spcBef>
              <a:defRPr/>
            </a:lvl2pPr>
            <a:lvl3pPr>
              <a:spcBef>
                <a:spcPts val="6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8"/>
          <p:cNvSpPr>
            <a:spLocks noGrp="1" noChangeArrowheads="1"/>
          </p:cNvSpPr>
          <p:nvPr>
            <p:ph type="ftr" sz="quarter" idx="3"/>
          </p:nvPr>
        </p:nvSpPr>
        <p:spPr bwMode="auto">
          <a:xfrm>
            <a:off x="2743200" y="62865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en-US" altLang="en-US"/>
              <a:t>Building the Legacy: </a:t>
            </a:r>
            <a:r>
              <a:rPr lang="en-US" altLang="en-US" i="1"/>
              <a:t>IDEA</a:t>
            </a:r>
            <a:r>
              <a:rPr lang="en-US" altLang="en-US"/>
              <a:t> 2004</a:t>
            </a:r>
          </a:p>
        </p:txBody>
      </p:sp>
      <p:sp>
        <p:nvSpPr>
          <p:cNvPr id="8"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7EAC47A2-5155-46FE-9C90-45F25FCC302F}" type="slidenum">
              <a:rPr lang="en-US" altLang="en-US"/>
              <a:pPr/>
              <a:t>‹#›</a:t>
            </a:fld>
            <a:endParaRPr lang="en-US" altLang="en-US"/>
          </a:p>
        </p:txBody>
      </p:sp>
    </p:spTree>
    <p:extLst>
      <p:ext uri="{BB962C8B-B14F-4D97-AF65-F5344CB8AC3E}">
        <p14:creationId xmlns:p14="http://schemas.microsoft.com/office/powerpoint/2010/main" val="2279605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1152525" y="6286500"/>
            <a:ext cx="1905000" cy="45720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6" name="Slide Number Placeholder 5"/>
          <p:cNvSpPr>
            <a:spLocks noGrp="1"/>
          </p:cNvSpPr>
          <p:nvPr>
            <p:ph type="sldNum" sz="quarter" idx="12"/>
          </p:nvPr>
        </p:nvSpPr>
        <p:spPr/>
        <p:txBody>
          <a:bodyPr/>
          <a:lstStyle>
            <a:lvl1pPr>
              <a:defRPr/>
            </a:lvl1pPr>
          </a:lstStyle>
          <a:p>
            <a:fld id="{4990DBC2-0B8C-4440-863F-1F7962614C93}" type="slidenum">
              <a:rPr lang="en-US" altLang="en-US"/>
              <a:pPr/>
              <a:t>‹#›</a:t>
            </a:fld>
            <a:endParaRPr lang="en-US" altLang="en-US"/>
          </a:p>
        </p:txBody>
      </p:sp>
    </p:spTree>
    <p:extLst>
      <p:ext uri="{BB962C8B-B14F-4D97-AF65-F5344CB8AC3E}">
        <p14:creationId xmlns:p14="http://schemas.microsoft.com/office/powerpoint/2010/main" val="2563730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7" name="Slide Number Placeholder 6"/>
          <p:cNvSpPr>
            <a:spLocks noGrp="1"/>
          </p:cNvSpPr>
          <p:nvPr>
            <p:ph type="sldNum" sz="quarter" idx="12"/>
          </p:nvPr>
        </p:nvSpPr>
        <p:spPr/>
        <p:txBody>
          <a:bodyPr/>
          <a:lstStyle>
            <a:lvl1pPr>
              <a:defRPr/>
            </a:lvl1pPr>
          </a:lstStyle>
          <a:p>
            <a:fld id="{87A5BD29-3AE1-4359-8BFE-CDF9DA90A182}" type="slidenum">
              <a:rPr lang="en-US" altLang="en-US"/>
              <a:pPr/>
              <a:t>‹#›</a:t>
            </a:fld>
            <a:endParaRPr lang="en-US" altLang="en-US"/>
          </a:p>
        </p:txBody>
      </p:sp>
    </p:spTree>
    <p:extLst>
      <p:ext uri="{BB962C8B-B14F-4D97-AF65-F5344CB8AC3E}">
        <p14:creationId xmlns:p14="http://schemas.microsoft.com/office/powerpoint/2010/main" val="470510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9" name="Slide Number Placeholder 8"/>
          <p:cNvSpPr>
            <a:spLocks noGrp="1"/>
          </p:cNvSpPr>
          <p:nvPr>
            <p:ph type="sldNum" sz="quarter" idx="12"/>
          </p:nvPr>
        </p:nvSpPr>
        <p:spPr/>
        <p:txBody>
          <a:bodyPr/>
          <a:lstStyle>
            <a:lvl1pPr>
              <a:defRPr/>
            </a:lvl1pPr>
          </a:lstStyle>
          <a:p>
            <a:fld id="{640DBCE2-3C8E-4B6E-AC02-20C451BA4C05}" type="slidenum">
              <a:rPr lang="en-US" altLang="en-US"/>
              <a:pPr/>
              <a:t>‹#›</a:t>
            </a:fld>
            <a:endParaRPr lang="en-US" altLang="en-US"/>
          </a:p>
        </p:txBody>
      </p:sp>
    </p:spTree>
    <p:extLst>
      <p:ext uri="{BB962C8B-B14F-4D97-AF65-F5344CB8AC3E}">
        <p14:creationId xmlns:p14="http://schemas.microsoft.com/office/powerpoint/2010/main" val="3040023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5" name="Slide Number Placeholder 4"/>
          <p:cNvSpPr>
            <a:spLocks noGrp="1"/>
          </p:cNvSpPr>
          <p:nvPr>
            <p:ph type="sldNum" sz="quarter" idx="12"/>
          </p:nvPr>
        </p:nvSpPr>
        <p:spPr/>
        <p:txBody>
          <a:bodyPr/>
          <a:lstStyle>
            <a:lvl1pPr>
              <a:defRPr/>
            </a:lvl1pPr>
          </a:lstStyle>
          <a:p>
            <a:fld id="{F3C77F01-59F1-4C9E-A3D5-0312CA2A04E4}" type="slidenum">
              <a:rPr lang="en-US" altLang="en-US"/>
              <a:pPr/>
              <a:t>‹#›</a:t>
            </a:fld>
            <a:endParaRPr lang="en-US" altLang="en-US"/>
          </a:p>
        </p:txBody>
      </p:sp>
    </p:spTree>
    <p:extLst>
      <p:ext uri="{BB962C8B-B14F-4D97-AF65-F5344CB8AC3E}">
        <p14:creationId xmlns:p14="http://schemas.microsoft.com/office/powerpoint/2010/main" val="31521214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4" name="Slide Number Placeholder 3"/>
          <p:cNvSpPr>
            <a:spLocks noGrp="1"/>
          </p:cNvSpPr>
          <p:nvPr>
            <p:ph type="sldNum" sz="quarter" idx="12"/>
          </p:nvPr>
        </p:nvSpPr>
        <p:spPr/>
        <p:txBody>
          <a:bodyPr/>
          <a:lstStyle>
            <a:lvl1pPr>
              <a:defRPr/>
            </a:lvl1pPr>
          </a:lstStyle>
          <a:p>
            <a:fld id="{435DC699-3EA2-43C7-9A8B-55F2F1284C43}" type="slidenum">
              <a:rPr lang="en-US" altLang="en-US"/>
              <a:pPr/>
              <a:t>‹#›</a:t>
            </a:fld>
            <a:endParaRPr lang="en-US" altLang="en-US"/>
          </a:p>
        </p:txBody>
      </p:sp>
    </p:spTree>
    <p:extLst>
      <p:ext uri="{BB962C8B-B14F-4D97-AF65-F5344CB8AC3E}">
        <p14:creationId xmlns:p14="http://schemas.microsoft.com/office/powerpoint/2010/main" val="2785132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52525" y="62865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7" name="Slide Number Placeholder 6"/>
          <p:cNvSpPr>
            <a:spLocks noGrp="1"/>
          </p:cNvSpPr>
          <p:nvPr>
            <p:ph type="sldNum" sz="quarter" idx="12"/>
          </p:nvPr>
        </p:nvSpPr>
        <p:spPr/>
        <p:txBody>
          <a:bodyPr/>
          <a:lstStyle>
            <a:lvl1pPr>
              <a:defRPr/>
            </a:lvl1pPr>
          </a:lstStyle>
          <a:p>
            <a:fld id="{0319D311-9D42-4877-B06F-DF9A7B8F8C3E}" type="slidenum">
              <a:rPr lang="en-US" altLang="en-US"/>
              <a:pPr/>
              <a:t>‹#›</a:t>
            </a:fld>
            <a:endParaRPr lang="en-US" altLang="en-US"/>
          </a:p>
        </p:txBody>
      </p:sp>
    </p:spTree>
    <p:extLst>
      <p:ext uri="{BB962C8B-B14F-4D97-AF65-F5344CB8AC3E}">
        <p14:creationId xmlns:p14="http://schemas.microsoft.com/office/powerpoint/2010/main" val="5148994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152525" y="6286500"/>
            <a:ext cx="1905000" cy="45720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Building the Legacy: </a:t>
            </a:r>
            <a:r>
              <a:rPr lang="en-US" altLang="en-US" i="1"/>
              <a:t>IDEA</a:t>
            </a:r>
            <a:r>
              <a:rPr lang="en-US" altLang="en-US"/>
              <a:t> 2004</a:t>
            </a:r>
          </a:p>
        </p:txBody>
      </p:sp>
      <p:sp>
        <p:nvSpPr>
          <p:cNvPr id="7" name="Slide Number Placeholder 6"/>
          <p:cNvSpPr>
            <a:spLocks noGrp="1"/>
          </p:cNvSpPr>
          <p:nvPr>
            <p:ph type="sldNum" sz="quarter" idx="12"/>
          </p:nvPr>
        </p:nvSpPr>
        <p:spPr/>
        <p:txBody>
          <a:bodyPr/>
          <a:lstStyle>
            <a:lvl1pPr>
              <a:defRPr/>
            </a:lvl1pPr>
          </a:lstStyle>
          <a:p>
            <a:fld id="{3F21F892-89F3-4362-978D-66D1CD4B7907}" type="slidenum">
              <a:rPr lang="en-US" altLang="en-US"/>
              <a:pPr/>
              <a:t>‹#›</a:t>
            </a:fld>
            <a:endParaRPr lang="en-US" altLang="en-US"/>
          </a:p>
        </p:txBody>
      </p:sp>
    </p:spTree>
    <p:extLst>
      <p:ext uri="{BB962C8B-B14F-4D97-AF65-F5344CB8AC3E}">
        <p14:creationId xmlns:p14="http://schemas.microsoft.com/office/powerpoint/2010/main" val="1263063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319" name="Group 71"/>
          <p:cNvGrpSpPr>
            <a:grpSpLocks/>
          </p:cNvGrpSpPr>
          <p:nvPr/>
        </p:nvGrpSpPr>
        <p:grpSpPr bwMode="auto">
          <a:xfrm>
            <a:off x="0" y="-9525"/>
            <a:ext cx="9147175" cy="6867525"/>
            <a:chOff x="0" y="0"/>
            <a:chExt cx="5762" cy="4326"/>
          </a:xfrm>
        </p:grpSpPr>
        <p:sp>
          <p:nvSpPr>
            <p:cNvPr id="53251" name="Rectangle 3"/>
            <p:cNvSpPr>
              <a:spLocks noChangeArrowheads="1"/>
            </p:cNvSpPr>
            <p:nvPr userDrawn="1"/>
          </p:nvSpPr>
          <p:spPr bwMode="hidden">
            <a:xfrm>
              <a:off x="0" y="0"/>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2" name="Rectangle 4"/>
            <p:cNvSpPr>
              <a:spLocks noChangeArrowheads="1"/>
            </p:cNvSpPr>
            <p:nvPr userDrawn="1"/>
          </p:nvSpPr>
          <p:spPr bwMode="hidden">
            <a:xfrm>
              <a:off x="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3" name="Rectangle 5"/>
            <p:cNvSpPr>
              <a:spLocks noChangeArrowheads="1"/>
            </p:cNvSpPr>
            <p:nvPr userDrawn="1"/>
          </p:nvSpPr>
          <p:spPr bwMode="hidden">
            <a:xfrm>
              <a:off x="1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4" name="Rectangle 6"/>
            <p:cNvSpPr>
              <a:spLocks noChangeArrowheads="1"/>
            </p:cNvSpPr>
            <p:nvPr userDrawn="1"/>
          </p:nvSpPr>
          <p:spPr bwMode="hidden">
            <a:xfrm>
              <a:off x="2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5" name="Rectangle 7"/>
            <p:cNvSpPr>
              <a:spLocks noChangeArrowheads="1"/>
            </p:cNvSpPr>
            <p:nvPr userDrawn="1"/>
          </p:nvSpPr>
          <p:spPr bwMode="hidden">
            <a:xfrm>
              <a:off x="3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6" name="Rectangle 8"/>
            <p:cNvSpPr>
              <a:spLocks noChangeArrowheads="1"/>
            </p:cNvSpPr>
            <p:nvPr userDrawn="1"/>
          </p:nvSpPr>
          <p:spPr bwMode="hidden">
            <a:xfrm>
              <a:off x="4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Rectangle 9"/>
            <p:cNvSpPr>
              <a:spLocks noChangeArrowheads="1"/>
            </p:cNvSpPr>
            <p:nvPr userDrawn="1"/>
          </p:nvSpPr>
          <p:spPr bwMode="hidden">
            <a:xfrm>
              <a:off x="5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Rectangle 10"/>
            <p:cNvSpPr>
              <a:spLocks noChangeArrowheads="1"/>
            </p:cNvSpPr>
            <p:nvPr userDrawn="1"/>
          </p:nvSpPr>
          <p:spPr bwMode="hidden">
            <a:xfrm>
              <a:off x="6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9" name="Rectangle 11"/>
            <p:cNvSpPr>
              <a:spLocks noChangeArrowheads="1"/>
            </p:cNvSpPr>
            <p:nvPr userDrawn="1"/>
          </p:nvSpPr>
          <p:spPr bwMode="hidden">
            <a:xfrm>
              <a:off x="7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0" name="Rectangle 12"/>
            <p:cNvSpPr>
              <a:spLocks noChangeArrowheads="1"/>
            </p:cNvSpPr>
            <p:nvPr userDrawn="1"/>
          </p:nvSpPr>
          <p:spPr bwMode="hidden">
            <a:xfrm>
              <a:off x="8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1" name="Rectangle 13"/>
            <p:cNvSpPr>
              <a:spLocks noChangeArrowheads="1"/>
            </p:cNvSpPr>
            <p:nvPr userDrawn="1"/>
          </p:nvSpPr>
          <p:spPr bwMode="hidden">
            <a:xfrm>
              <a:off x="9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2" name="Rectangle 14"/>
            <p:cNvSpPr>
              <a:spLocks noChangeArrowheads="1"/>
            </p:cNvSpPr>
            <p:nvPr userDrawn="1"/>
          </p:nvSpPr>
          <p:spPr bwMode="hidden">
            <a:xfrm>
              <a:off x="10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3" name="Rectangle 15"/>
            <p:cNvSpPr>
              <a:spLocks noChangeArrowheads="1"/>
            </p:cNvSpPr>
            <p:nvPr userDrawn="1"/>
          </p:nvSpPr>
          <p:spPr bwMode="hidden">
            <a:xfrm>
              <a:off x="11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4" name="Rectangle 16"/>
            <p:cNvSpPr>
              <a:spLocks noChangeArrowheads="1"/>
            </p:cNvSpPr>
            <p:nvPr userDrawn="1"/>
          </p:nvSpPr>
          <p:spPr bwMode="hidden">
            <a:xfrm>
              <a:off x="12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5" name="Rectangle 17"/>
            <p:cNvSpPr>
              <a:spLocks noChangeArrowheads="1"/>
            </p:cNvSpPr>
            <p:nvPr userDrawn="1"/>
          </p:nvSpPr>
          <p:spPr bwMode="hidden">
            <a:xfrm>
              <a:off x="13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6" name="Rectangle 18"/>
            <p:cNvSpPr>
              <a:spLocks noChangeArrowheads="1"/>
            </p:cNvSpPr>
            <p:nvPr userDrawn="1"/>
          </p:nvSpPr>
          <p:spPr bwMode="hidden">
            <a:xfrm>
              <a:off x="14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7" name="Rectangle 19"/>
            <p:cNvSpPr>
              <a:spLocks noChangeArrowheads="1"/>
            </p:cNvSpPr>
            <p:nvPr userDrawn="1"/>
          </p:nvSpPr>
          <p:spPr bwMode="hidden">
            <a:xfrm>
              <a:off x="15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8" name="Rectangle 20"/>
            <p:cNvSpPr>
              <a:spLocks noChangeArrowheads="1"/>
            </p:cNvSpPr>
            <p:nvPr userDrawn="1"/>
          </p:nvSpPr>
          <p:spPr bwMode="hidden">
            <a:xfrm>
              <a:off x="16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69" name="Rectangle 21"/>
            <p:cNvSpPr>
              <a:spLocks noChangeArrowheads="1"/>
            </p:cNvSpPr>
            <p:nvPr userDrawn="1"/>
          </p:nvSpPr>
          <p:spPr bwMode="hidden">
            <a:xfrm>
              <a:off x="17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0" name="Rectangle 22"/>
            <p:cNvSpPr>
              <a:spLocks noChangeArrowheads="1"/>
            </p:cNvSpPr>
            <p:nvPr userDrawn="1"/>
          </p:nvSpPr>
          <p:spPr bwMode="hidden">
            <a:xfrm>
              <a:off x="18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1" name="Rectangle 23"/>
            <p:cNvSpPr>
              <a:spLocks noChangeArrowheads="1"/>
            </p:cNvSpPr>
            <p:nvPr userDrawn="1"/>
          </p:nvSpPr>
          <p:spPr bwMode="hidden">
            <a:xfrm>
              <a:off x="19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2" name="Rectangle 24"/>
            <p:cNvSpPr>
              <a:spLocks noChangeArrowheads="1"/>
            </p:cNvSpPr>
            <p:nvPr userDrawn="1"/>
          </p:nvSpPr>
          <p:spPr bwMode="hidden">
            <a:xfrm>
              <a:off x="20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3" name="Rectangle 25"/>
            <p:cNvSpPr>
              <a:spLocks noChangeArrowheads="1"/>
            </p:cNvSpPr>
            <p:nvPr userDrawn="1"/>
          </p:nvSpPr>
          <p:spPr bwMode="hidden">
            <a:xfrm>
              <a:off x="21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4" name="Rectangle 26"/>
            <p:cNvSpPr>
              <a:spLocks noChangeArrowheads="1"/>
            </p:cNvSpPr>
            <p:nvPr userDrawn="1"/>
          </p:nvSpPr>
          <p:spPr bwMode="hidden">
            <a:xfrm>
              <a:off x="22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5" name="Rectangle 27"/>
            <p:cNvSpPr>
              <a:spLocks noChangeArrowheads="1"/>
            </p:cNvSpPr>
            <p:nvPr userDrawn="1"/>
          </p:nvSpPr>
          <p:spPr bwMode="hidden">
            <a:xfrm>
              <a:off x="23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6" name="Rectangle 28"/>
            <p:cNvSpPr>
              <a:spLocks noChangeArrowheads="1"/>
            </p:cNvSpPr>
            <p:nvPr userDrawn="1"/>
          </p:nvSpPr>
          <p:spPr bwMode="hidden">
            <a:xfrm>
              <a:off x="24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7" name="Rectangle 29"/>
            <p:cNvSpPr>
              <a:spLocks noChangeArrowheads="1"/>
            </p:cNvSpPr>
            <p:nvPr userDrawn="1"/>
          </p:nvSpPr>
          <p:spPr bwMode="hidden">
            <a:xfrm>
              <a:off x="24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8" name="Rectangle 30"/>
            <p:cNvSpPr>
              <a:spLocks noChangeArrowheads="1"/>
            </p:cNvSpPr>
            <p:nvPr userDrawn="1"/>
          </p:nvSpPr>
          <p:spPr bwMode="hidden">
            <a:xfrm>
              <a:off x="25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79" name="Rectangle 31"/>
            <p:cNvSpPr>
              <a:spLocks noChangeArrowheads="1"/>
            </p:cNvSpPr>
            <p:nvPr userDrawn="1"/>
          </p:nvSpPr>
          <p:spPr bwMode="hidden">
            <a:xfrm>
              <a:off x="26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0" name="Rectangle 32"/>
            <p:cNvSpPr>
              <a:spLocks noChangeArrowheads="1"/>
            </p:cNvSpPr>
            <p:nvPr userDrawn="1"/>
          </p:nvSpPr>
          <p:spPr bwMode="hidden">
            <a:xfrm>
              <a:off x="27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1" name="Rectangle 33"/>
            <p:cNvSpPr>
              <a:spLocks noChangeArrowheads="1"/>
            </p:cNvSpPr>
            <p:nvPr userDrawn="1"/>
          </p:nvSpPr>
          <p:spPr bwMode="hidden">
            <a:xfrm>
              <a:off x="28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2" name="Rectangle 34"/>
            <p:cNvSpPr>
              <a:spLocks noChangeArrowheads="1"/>
            </p:cNvSpPr>
            <p:nvPr userDrawn="1"/>
          </p:nvSpPr>
          <p:spPr bwMode="hidden">
            <a:xfrm>
              <a:off x="29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3" name="Rectangle 35"/>
            <p:cNvSpPr>
              <a:spLocks noChangeArrowheads="1"/>
            </p:cNvSpPr>
            <p:nvPr userDrawn="1"/>
          </p:nvSpPr>
          <p:spPr bwMode="hidden">
            <a:xfrm>
              <a:off x="30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4" name="Rectangle 36"/>
            <p:cNvSpPr>
              <a:spLocks noChangeArrowheads="1"/>
            </p:cNvSpPr>
            <p:nvPr userDrawn="1"/>
          </p:nvSpPr>
          <p:spPr bwMode="hidden">
            <a:xfrm>
              <a:off x="31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5" name="Rectangle 37"/>
            <p:cNvSpPr>
              <a:spLocks noChangeArrowheads="1"/>
            </p:cNvSpPr>
            <p:nvPr userDrawn="1"/>
          </p:nvSpPr>
          <p:spPr bwMode="hidden">
            <a:xfrm>
              <a:off x="32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6" name="Rectangle 38"/>
            <p:cNvSpPr>
              <a:spLocks noChangeArrowheads="1"/>
            </p:cNvSpPr>
            <p:nvPr userDrawn="1"/>
          </p:nvSpPr>
          <p:spPr bwMode="hidden">
            <a:xfrm>
              <a:off x="336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7" name="Rectangle 39"/>
            <p:cNvSpPr>
              <a:spLocks noChangeArrowheads="1"/>
            </p:cNvSpPr>
            <p:nvPr userDrawn="1"/>
          </p:nvSpPr>
          <p:spPr bwMode="hidden">
            <a:xfrm>
              <a:off x="345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8" name="Rectangle 40"/>
            <p:cNvSpPr>
              <a:spLocks noChangeArrowheads="1"/>
            </p:cNvSpPr>
            <p:nvPr userDrawn="1"/>
          </p:nvSpPr>
          <p:spPr bwMode="hidden">
            <a:xfrm>
              <a:off x="355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89" name="Rectangle 41"/>
            <p:cNvSpPr>
              <a:spLocks noChangeArrowheads="1"/>
            </p:cNvSpPr>
            <p:nvPr userDrawn="1"/>
          </p:nvSpPr>
          <p:spPr bwMode="hidden">
            <a:xfrm>
              <a:off x="364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0" name="Rectangle 42"/>
            <p:cNvSpPr>
              <a:spLocks noChangeArrowheads="1"/>
            </p:cNvSpPr>
            <p:nvPr userDrawn="1"/>
          </p:nvSpPr>
          <p:spPr bwMode="hidden">
            <a:xfrm>
              <a:off x="374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1" name="Rectangle 43"/>
            <p:cNvSpPr>
              <a:spLocks noChangeArrowheads="1"/>
            </p:cNvSpPr>
            <p:nvPr userDrawn="1"/>
          </p:nvSpPr>
          <p:spPr bwMode="hidden">
            <a:xfrm>
              <a:off x="384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2" name="Rectangle 44"/>
            <p:cNvSpPr>
              <a:spLocks noChangeArrowheads="1"/>
            </p:cNvSpPr>
            <p:nvPr userDrawn="1"/>
          </p:nvSpPr>
          <p:spPr bwMode="hidden">
            <a:xfrm>
              <a:off x="393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3" name="Rectangle 45"/>
            <p:cNvSpPr>
              <a:spLocks noChangeArrowheads="1"/>
            </p:cNvSpPr>
            <p:nvPr userDrawn="1"/>
          </p:nvSpPr>
          <p:spPr bwMode="hidden">
            <a:xfrm>
              <a:off x="403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4" name="Rectangle 46"/>
            <p:cNvSpPr>
              <a:spLocks noChangeArrowheads="1"/>
            </p:cNvSpPr>
            <p:nvPr userDrawn="1"/>
          </p:nvSpPr>
          <p:spPr bwMode="hidden">
            <a:xfrm>
              <a:off x="412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5" name="Rectangle 47"/>
            <p:cNvSpPr>
              <a:spLocks noChangeArrowheads="1"/>
            </p:cNvSpPr>
            <p:nvPr userDrawn="1"/>
          </p:nvSpPr>
          <p:spPr bwMode="hidden">
            <a:xfrm>
              <a:off x="422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6" name="Rectangle 48"/>
            <p:cNvSpPr>
              <a:spLocks noChangeArrowheads="1"/>
            </p:cNvSpPr>
            <p:nvPr userDrawn="1"/>
          </p:nvSpPr>
          <p:spPr bwMode="hidden">
            <a:xfrm>
              <a:off x="432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7" name="Rectangle 49"/>
            <p:cNvSpPr>
              <a:spLocks noChangeArrowheads="1"/>
            </p:cNvSpPr>
            <p:nvPr userDrawn="1"/>
          </p:nvSpPr>
          <p:spPr bwMode="hidden">
            <a:xfrm>
              <a:off x="441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8" name="Rectangle 50"/>
            <p:cNvSpPr>
              <a:spLocks noChangeArrowheads="1"/>
            </p:cNvSpPr>
            <p:nvPr userDrawn="1"/>
          </p:nvSpPr>
          <p:spPr bwMode="hidden">
            <a:xfrm>
              <a:off x="451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99" name="Rectangle 51"/>
            <p:cNvSpPr>
              <a:spLocks noChangeArrowheads="1"/>
            </p:cNvSpPr>
            <p:nvPr userDrawn="1"/>
          </p:nvSpPr>
          <p:spPr bwMode="hidden">
            <a:xfrm>
              <a:off x="460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0" name="Rectangle 52"/>
            <p:cNvSpPr>
              <a:spLocks noChangeArrowheads="1"/>
            </p:cNvSpPr>
            <p:nvPr userDrawn="1"/>
          </p:nvSpPr>
          <p:spPr bwMode="hidden">
            <a:xfrm>
              <a:off x="470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1" name="Rectangle 53"/>
            <p:cNvSpPr>
              <a:spLocks noChangeArrowheads="1"/>
            </p:cNvSpPr>
            <p:nvPr userDrawn="1"/>
          </p:nvSpPr>
          <p:spPr bwMode="hidden">
            <a:xfrm>
              <a:off x="480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2" name="Rectangle 54"/>
            <p:cNvSpPr>
              <a:spLocks noChangeArrowheads="1"/>
            </p:cNvSpPr>
            <p:nvPr userDrawn="1"/>
          </p:nvSpPr>
          <p:spPr bwMode="hidden">
            <a:xfrm>
              <a:off x="489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3" name="Rectangle 55"/>
            <p:cNvSpPr>
              <a:spLocks noChangeArrowheads="1"/>
            </p:cNvSpPr>
            <p:nvPr userDrawn="1"/>
          </p:nvSpPr>
          <p:spPr bwMode="hidden">
            <a:xfrm>
              <a:off x="499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4" name="Rectangle 56"/>
            <p:cNvSpPr>
              <a:spLocks noChangeArrowheads="1"/>
            </p:cNvSpPr>
            <p:nvPr userDrawn="1"/>
          </p:nvSpPr>
          <p:spPr bwMode="hidden">
            <a:xfrm>
              <a:off x="508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5" name="Rectangle 57"/>
            <p:cNvSpPr>
              <a:spLocks noChangeArrowheads="1"/>
            </p:cNvSpPr>
            <p:nvPr userDrawn="1"/>
          </p:nvSpPr>
          <p:spPr bwMode="hidden">
            <a:xfrm>
              <a:off x="518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6" name="Rectangle 58"/>
            <p:cNvSpPr>
              <a:spLocks noChangeArrowheads="1"/>
            </p:cNvSpPr>
            <p:nvPr userDrawn="1"/>
          </p:nvSpPr>
          <p:spPr bwMode="hidden">
            <a:xfrm>
              <a:off x="5280"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7" name="Rectangle 59"/>
            <p:cNvSpPr>
              <a:spLocks noChangeArrowheads="1"/>
            </p:cNvSpPr>
            <p:nvPr userDrawn="1"/>
          </p:nvSpPr>
          <p:spPr bwMode="hidden">
            <a:xfrm>
              <a:off x="5376"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8" name="Rectangle 60"/>
            <p:cNvSpPr>
              <a:spLocks noChangeArrowheads="1"/>
            </p:cNvSpPr>
            <p:nvPr userDrawn="1"/>
          </p:nvSpPr>
          <p:spPr bwMode="hidden">
            <a:xfrm>
              <a:off x="5472"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09" name="Rectangle 61"/>
            <p:cNvSpPr>
              <a:spLocks noChangeArrowheads="1"/>
            </p:cNvSpPr>
            <p:nvPr userDrawn="1"/>
          </p:nvSpPr>
          <p:spPr bwMode="hidden">
            <a:xfrm>
              <a:off x="5568"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0" name="Rectangle 62"/>
            <p:cNvSpPr>
              <a:spLocks noChangeArrowheads="1"/>
            </p:cNvSpPr>
            <p:nvPr userDrawn="1"/>
          </p:nvSpPr>
          <p:spPr bwMode="hidden">
            <a:xfrm>
              <a:off x="5664" y="6"/>
              <a:ext cx="48" cy="4320"/>
            </a:xfrm>
            <a:prstGeom prst="rect">
              <a:avLst/>
            </a:prstGeom>
            <a:solidFill>
              <a:schemeClr val="accent2"/>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1" name="Rectangle 63"/>
            <p:cNvSpPr>
              <a:spLocks noChangeArrowheads="1"/>
            </p:cNvSpPr>
            <p:nvPr userDrawn="1"/>
          </p:nvSpPr>
          <p:spPr bwMode="hidden">
            <a:xfrm>
              <a:off x="431" y="0"/>
              <a:ext cx="5331" cy="432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312" name="Rectangle 64"/>
            <p:cNvSpPr>
              <a:spLocks noChangeArrowheads="1"/>
            </p:cNvSpPr>
            <p:nvPr userDrawn="1"/>
          </p:nvSpPr>
          <p:spPr bwMode="blackGray">
            <a:xfrm>
              <a:off x="0" y="1081"/>
              <a:ext cx="4378" cy="47"/>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3313" name="Rectangle 65"/>
          <p:cNvSpPr>
            <a:spLocks noGrp="1" noChangeArrowheads="1"/>
          </p:cNvSpPr>
          <p:nvPr>
            <p:ph type="title"/>
          </p:nvPr>
        </p:nvSpPr>
        <p:spPr bwMode="auto">
          <a:xfrm>
            <a:off x="871538" y="916127"/>
            <a:ext cx="81629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en-US" altLang="en-US" dirty="0" smtClean="0"/>
              <a:t>Click to edit Master title style</a:t>
            </a:r>
          </a:p>
        </p:txBody>
      </p:sp>
      <p:sp>
        <p:nvSpPr>
          <p:cNvPr id="53314" name="Rectangle 66"/>
          <p:cNvSpPr>
            <a:spLocks noGrp="1" noChangeArrowheads="1"/>
          </p:cNvSpPr>
          <p:nvPr>
            <p:ph type="body" idx="1"/>
          </p:nvPr>
        </p:nvSpPr>
        <p:spPr bwMode="auto">
          <a:xfrm>
            <a:off x="912813" y="1905000"/>
            <a:ext cx="81105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3316" name="Rectangle 68"/>
          <p:cNvSpPr>
            <a:spLocks noGrp="1" noChangeArrowheads="1"/>
          </p:cNvSpPr>
          <p:nvPr>
            <p:ph type="ftr" sz="quarter" idx="3"/>
          </p:nvPr>
        </p:nvSpPr>
        <p:spPr bwMode="auto">
          <a:xfrm>
            <a:off x="2743200" y="62865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r>
              <a:rPr lang="en-US" altLang="en-US"/>
              <a:t>Building the Legacy: </a:t>
            </a:r>
            <a:r>
              <a:rPr lang="en-US" altLang="en-US" i="1"/>
              <a:t>IDEA</a:t>
            </a:r>
            <a:r>
              <a:rPr lang="en-US" altLang="en-US"/>
              <a:t> 2004</a:t>
            </a:r>
          </a:p>
        </p:txBody>
      </p:sp>
      <p:sp>
        <p:nvSpPr>
          <p:cNvPr id="53317" name="Rectangle 69"/>
          <p:cNvSpPr>
            <a:spLocks noGrp="1" noChangeArrowheads="1"/>
          </p:cNvSpPr>
          <p:nvPr>
            <p:ph type="sldNum" sz="quarter" idx="4"/>
          </p:nvPr>
        </p:nvSpPr>
        <p:spPr bwMode="auto">
          <a:xfrm>
            <a:off x="7019925" y="62865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7EAC47A2-5155-46FE-9C90-45F25FCC302F}" type="slidenum">
              <a:rPr lang="en-US" altLang="en-US"/>
              <a:pPr/>
              <a:t>‹#›</a:t>
            </a:fld>
            <a:endParaRPr lang="en-US" altLang="en-US"/>
          </a:p>
        </p:txBody>
      </p:sp>
      <p:sp>
        <p:nvSpPr>
          <p:cNvPr id="53320" name="Rectangle 72"/>
          <p:cNvSpPr>
            <a:spLocks noChangeArrowheads="1"/>
          </p:cNvSpPr>
          <p:nvPr/>
        </p:nvSpPr>
        <p:spPr bwMode="auto">
          <a:xfrm>
            <a:off x="228600" y="6210300"/>
            <a:ext cx="304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en-US" sz="1000" dirty="0"/>
              <a:t>U.S. Department of Education</a:t>
            </a:r>
          </a:p>
          <a:p>
            <a:r>
              <a:rPr lang="en-US" altLang="en-US" sz="1000" dirty="0"/>
              <a:t>Office of Special </a:t>
            </a:r>
            <a:r>
              <a:rPr lang="en-US" altLang="en-US" sz="1000" dirty="0" smtClean="0"/>
              <a:t>Education </a:t>
            </a:r>
            <a:r>
              <a:rPr lang="en-US" altLang="en-US" sz="1000" dirty="0"/>
              <a:t>Programs</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rtl="0" fontAlgn="base">
        <a:spcBef>
          <a:spcPct val="0"/>
        </a:spcBef>
        <a:spcAft>
          <a:spcPct val="0"/>
        </a:spcAft>
        <a:tabLst>
          <a:tab pos="7888288" algn="r"/>
        </a:tabLst>
        <a:defRPr sz="4000">
          <a:solidFill>
            <a:schemeClr val="tx2"/>
          </a:solidFill>
          <a:latin typeface="+mj-lt"/>
          <a:ea typeface="+mj-ea"/>
          <a:cs typeface="+mj-cs"/>
        </a:defRPr>
      </a:lvl1pPr>
      <a:lvl2pPr algn="l" rtl="0" fontAlgn="base">
        <a:spcBef>
          <a:spcPct val="0"/>
        </a:spcBef>
        <a:spcAft>
          <a:spcPct val="0"/>
        </a:spcAft>
        <a:defRPr sz="4400">
          <a:solidFill>
            <a:schemeClr val="tx2"/>
          </a:solidFill>
          <a:latin typeface="Verdana" pitchFamily="34" charset="0"/>
        </a:defRPr>
      </a:lvl2pPr>
      <a:lvl3pPr algn="l" rtl="0" fontAlgn="base">
        <a:spcBef>
          <a:spcPct val="0"/>
        </a:spcBef>
        <a:spcAft>
          <a:spcPct val="0"/>
        </a:spcAft>
        <a:defRPr sz="4400">
          <a:solidFill>
            <a:schemeClr val="tx2"/>
          </a:solidFill>
          <a:latin typeface="Verdana" pitchFamily="34" charset="0"/>
        </a:defRPr>
      </a:lvl3pPr>
      <a:lvl4pPr algn="l" rtl="0" fontAlgn="base">
        <a:spcBef>
          <a:spcPct val="0"/>
        </a:spcBef>
        <a:spcAft>
          <a:spcPct val="0"/>
        </a:spcAft>
        <a:defRPr sz="4400">
          <a:solidFill>
            <a:schemeClr val="tx2"/>
          </a:solidFill>
          <a:latin typeface="Verdana" pitchFamily="34" charset="0"/>
        </a:defRPr>
      </a:lvl4pPr>
      <a:lvl5pPr algn="l" rtl="0" fontAlgn="base">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ts val="12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ts val="12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ts val="600"/>
        </a:spcBef>
        <a:spcAft>
          <a:spcPct val="0"/>
        </a:spcAft>
        <a:buClr>
          <a:schemeClr val="tx2"/>
        </a:buClr>
        <a:buChar char="•"/>
        <a:defRPr sz="2400">
          <a:solidFill>
            <a:schemeClr val="tx1"/>
          </a:solidFill>
          <a:latin typeface="+mn-lt"/>
        </a:defRPr>
      </a:lvl3pPr>
      <a:lvl4pPr marL="1600200" indent="-228600" algn="l" rtl="0" fontAlgn="base">
        <a:spcBef>
          <a:spcPts val="600"/>
        </a:spcBef>
        <a:spcAft>
          <a:spcPct val="0"/>
        </a:spcAft>
        <a:buClr>
          <a:schemeClr val="hlink"/>
        </a:buClr>
        <a:buChar char="•"/>
        <a:defRPr sz="2000">
          <a:solidFill>
            <a:schemeClr val="tx1"/>
          </a:solidFill>
          <a:latin typeface="+mn-lt"/>
        </a:defRPr>
      </a:lvl4pPr>
      <a:lvl5pPr marL="2057400" indent="-228600" algn="l" rtl="0" fontAlgn="base">
        <a:spcBef>
          <a:spcPts val="6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tes.ed.gov/idea"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1143000" y="1981200"/>
            <a:ext cx="7772400" cy="1190625"/>
          </a:xfrm>
        </p:spPr>
        <p:txBody>
          <a:bodyPr/>
          <a:lstStyle/>
          <a:p>
            <a:r>
              <a:rPr lang="en-US" altLang="en-US" sz="3600" i="1" dirty="0"/>
              <a:t>National Instructional Materials</a:t>
            </a:r>
            <a:br>
              <a:rPr lang="en-US" altLang="en-US" sz="3600" i="1" dirty="0"/>
            </a:br>
            <a:r>
              <a:rPr lang="en-US" altLang="en-US" sz="3600" i="1" dirty="0"/>
              <a:t>Accessibility Standard (NIMAS)</a:t>
            </a:r>
          </a:p>
        </p:txBody>
      </p:sp>
      <p:graphicFrame>
        <p:nvGraphicFramePr>
          <p:cNvPr id="86026" name="Object 10" descr="OSEP Leadership Conference, 2006"/>
          <p:cNvGraphicFramePr>
            <a:graphicFrameLocks noChangeAspect="1"/>
          </p:cNvGraphicFramePr>
          <p:nvPr>
            <p:extLst>
              <p:ext uri="{D42A27DB-BD31-4B8C-83A1-F6EECF244321}">
                <p14:modId xmlns:p14="http://schemas.microsoft.com/office/powerpoint/2010/main" val="2547476405"/>
              </p:ext>
            </p:extLst>
          </p:nvPr>
        </p:nvGraphicFramePr>
        <p:xfrm>
          <a:off x="685800" y="533400"/>
          <a:ext cx="6096000" cy="1450975"/>
        </p:xfrm>
        <a:graphic>
          <a:graphicData uri="http://schemas.openxmlformats.org/presentationml/2006/ole">
            <mc:AlternateContent xmlns:mc="http://schemas.openxmlformats.org/markup-compatibility/2006">
              <mc:Choice xmlns:v="urn:schemas-microsoft-com:vml" Requires="v">
                <p:oleObj spid="_x0000_s86034" name="Photo Editor Photo" r:id="rId4" imgW="22857143" imgH="5439534" progId="MSPhotoEd.3">
                  <p:embed/>
                </p:oleObj>
              </mc:Choice>
              <mc:Fallback>
                <p:oleObj name="Photo Editor Photo" r:id="rId4" imgW="22857143" imgH="5439534" progId="MSPhotoEd.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33400"/>
                        <a:ext cx="6096000"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9925" y="6286500"/>
            <a:ext cx="1905000" cy="457200"/>
          </a:xfrm>
        </p:spPr>
        <p:txBody>
          <a:bodyPr/>
          <a:lstStyle/>
          <a:p>
            <a:fld id="{66A039EC-A44E-49F7-A02C-E6F6761B202B}" type="slidenum">
              <a:rPr lang="en-US" altLang="en-US" smtClean="0"/>
              <a:pPr/>
              <a:t>10</a:t>
            </a:fld>
            <a:endParaRPr lang="en-US" altLang="en-US"/>
          </a:p>
        </p:txBody>
      </p:sp>
      <p:sp>
        <p:nvSpPr>
          <p:cNvPr id="157699" name="Text Box 3"/>
          <p:cNvSpPr txBox="1">
            <a:spLocks noChangeArrowheads="1"/>
          </p:cNvSpPr>
          <p:nvPr/>
        </p:nvSpPr>
        <p:spPr bwMode="auto">
          <a:xfrm>
            <a:off x="3429000" y="6019800"/>
            <a:ext cx="3276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effectLst>
                  <a:outerShdw blurRad="38100" dist="38100" dir="2700000" algn="tl">
                    <a:srgbClr val="FFFFFF"/>
                  </a:outerShdw>
                </a:effectLst>
              </a:rPr>
              <a:t>http://</a:t>
            </a:r>
            <a:r>
              <a:rPr lang="en-US" altLang="en-US" sz="1600" b="1" dirty="0" smtClean="0">
                <a:effectLst>
                  <a:outerShdw blurRad="38100" dist="38100" dir="2700000" algn="tl">
                    <a:srgbClr val="FFFFFF"/>
                  </a:outerShdw>
                </a:effectLst>
              </a:rPr>
              <a:t>nimas.cast.org</a:t>
            </a:r>
            <a:endParaRPr lang="en-US" altLang="en-US" dirty="0"/>
          </a:p>
        </p:txBody>
      </p:sp>
      <p:pic>
        <p:nvPicPr>
          <p:cNvPr id="11" name="Picture 2" descr="Description of circular NIMAS 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6809" y="1905000"/>
            <a:ext cx="438254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ltLang="en-US" dirty="0" smtClean="0"/>
              <a:t>NIMAS System</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9925" y="6286500"/>
            <a:ext cx="1905000" cy="457200"/>
          </a:xfrm>
        </p:spPr>
        <p:txBody>
          <a:bodyPr/>
          <a:lstStyle/>
          <a:p>
            <a:fld id="{9FD3079F-A332-4461-940B-E0246091FBFD}" type="slidenum">
              <a:rPr lang="en-US" altLang="en-US"/>
              <a:pPr/>
              <a:t>11</a:t>
            </a:fld>
            <a:endParaRPr lang="en-US" altLang="en-US"/>
          </a:p>
        </p:txBody>
      </p:sp>
      <p:sp>
        <p:nvSpPr>
          <p:cNvPr id="147458" name="Rectangle 2"/>
          <p:cNvSpPr>
            <a:spLocks noGrp="1" noChangeArrowheads="1"/>
          </p:cNvSpPr>
          <p:nvPr>
            <p:ph type="title"/>
          </p:nvPr>
        </p:nvSpPr>
        <p:spPr>
          <a:xfrm>
            <a:off x="871538" y="862013"/>
            <a:ext cx="8162925" cy="762000"/>
          </a:xfrm>
        </p:spPr>
        <p:txBody>
          <a:bodyPr/>
          <a:lstStyle/>
          <a:p>
            <a:r>
              <a:rPr lang="en-US" altLang="en-US" dirty="0"/>
              <a:t>Public Comment</a:t>
            </a:r>
          </a:p>
        </p:txBody>
      </p:sp>
      <p:sp>
        <p:nvSpPr>
          <p:cNvPr id="147459" name="Rectangle 3"/>
          <p:cNvSpPr>
            <a:spLocks noGrp="1" noChangeArrowheads="1"/>
          </p:cNvSpPr>
          <p:nvPr>
            <p:ph type="body" idx="1"/>
          </p:nvPr>
        </p:nvSpPr>
        <p:spPr>
          <a:xfrm>
            <a:off x="912813" y="1905000"/>
            <a:ext cx="7316787" cy="4191000"/>
          </a:xfrm>
        </p:spPr>
        <p:txBody>
          <a:bodyPr/>
          <a:lstStyle/>
          <a:p>
            <a:r>
              <a:rPr lang="en-US" altLang="en-US" sz="2800" dirty="0"/>
              <a:t>Most comments were technical</a:t>
            </a:r>
            <a:r>
              <a:rPr lang="en-US" altLang="en-US" sz="2800" dirty="0" smtClean="0"/>
              <a:t>. They </a:t>
            </a:r>
            <a:r>
              <a:rPr lang="en-US" altLang="en-US" sz="2800" dirty="0"/>
              <a:t>were addressed in the Analysis of Comments and Changes section published July 19, 2006 in the </a:t>
            </a:r>
            <a:r>
              <a:rPr lang="en-US" altLang="en-US" sz="2800" u="sng" dirty="0"/>
              <a:t>Federal Register</a:t>
            </a:r>
          </a:p>
          <a:p>
            <a:r>
              <a:rPr lang="en-US" altLang="en-US" sz="2800" u="sng" dirty="0"/>
              <a:t>Change</a:t>
            </a:r>
            <a:r>
              <a:rPr lang="en-US" altLang="en-US" sz="2800" dirty="0"/>
              <a:t>: The </a:t>
            </a:r>
            <a:r>
              <a:rPr lang="en-US" altLang="en-US" sz="2800" i="1" dirty="0"/>
              <a:t>NIMAS</a:t>
            </a:r>
            <a:r>
              <a:rPr lang="en-US" altLang="en-US" sz="2800" dirty="0"/>
              <a:t> Development and Technical Assistance Centers’ Technical Group submitted technical changes that were accepted</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dirty="0" smtClean="0"/>
              <a:t>Public Comment</a:t>
            </a:r>
            <a:endParaRPr lang="en-US" altLang="en-US" dirty="0"/>
          </a:p>
        </p:txBody>
      </p:sp>
      <p:sp>
        <p:nvSpPr>
          <p:cNvPr id="142339" name="Rectangle 3"/>
          <p:cNvSpPr>
            <a:spLocks noGrp="1" noChangeArrowheads="1"/>
          </p:cNvSpPr>
          <p:nvPr>
            <p:ph type="body" idx="1"/>
          </p:nvPr>
        </p:nvSpPr>
        <p:spPr/>
        <p:txBody>
          <a:bodyPr/>
          <a:lstStyle/>
          <a:p>
            <a:pPr marL="0" indent="0">
              <a:buNone/>
            </a:pPr>
            <a:r>
              <a:rPr lang="en-US" altLang="en-US" dirty="0" smtClean="0"/>
              <a:t>Many commenters recommended continual maintenance and improvement of the NIMAS so that it remains current with technological advances</a:t>
            </a:r>
            <a:endParaRPr lang="en-US" altLang="en-US" dirty="0"/>
          </a:p>
        </p:txBody>
      </p:sp>
      <p:sp>
        <p:nvSpPr>
          <p:cNvPr id="5" name="Slide Number Placeholder 5"/>
          <p:cNvSpPr>
            <a:spLocks noGrp="1"/>
          </p:cNvSpPr>
          <p:nvPr>
            <p:ph type="sldNum" sz="quarter" idx="4"/>
          </p:nvPr>
        </p:nvSpPr>
        <p:spPr/>
        <p:txBody>
          <a:bodyPr/>
          <a:lstStyle/>
          <a:p>
            <a:fld id="{783C0941-4F78-4A72-B555-93541D16767D}" type="slidenum">
              <a:rPr lang="en-US" altLang="en-US" smtClean="0"/>
              <a:pPr/>
              <a:t>12</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9925" y="6286500"/>
            <a:ext cx="1905000" cy="457200"/>
          </a:xfrm>
        </p:spPr>
        <p:txBody>
          <a:bodyPr/>
          <a:lstStyle/>
          <a:p>
            <a:fld id="{D12739CC-1973-4494-8B8C-95366F97C585}" type="slidenum">
              <a:rPr lang="en-US" altLang="en-US"/>
              <a:pPr/>
              <a:t>13</a:t>
            </a:fld>
            <a:endParaRPr lang="en-US" altLang="en-US"/>
          </a:p>
        </p:txBody>
      </p:sp>
      <p:sp>
        <p:nvSpPr>
          <p:cNvPr id="154626" name="Rectangle 2"/>
          <p:cNvSpPr>
            <a:spLocks noGrp="1" noChangeArrowheads="1"/>
          </p:cNvSpPr>
          <p:nvPr>
            <p:ph type="title"/>
          </p:nvPr>
        </p:nvSpPr>
        <p:spPr>
          <a:xfrm>
            <a:off x="871538" y="862013"/>
            <a:ext cx="8162925" cy="762000"/>
          </a:xfrm>
        </p:spPr>
        <p:txBody>
          <a:bodyPr/>
          <a:lstStyle/>
          <a:p>
            <a:r>
              <a:rPr lang="en-US" altLang="en-US" dirty="0"/>
              <a:t>Public Comment</a:t>
            </a:r>
          </a:p>
        </p:txBody>
      </p:sp>
      <p:sp>
        <p:nvSpPr>
          <p:cNvPr id="154627" name="Rectangle 3"/>
          <p:cNvSpPr>
            <a:spLocks noGrp="1" noChangeArrowheads="1"/>
          </p:cNvSpPr>
          <p:nvPr>
            <p:ph type="body" idx="1"/>
          </p:nvPr>
        </p:nvSpPr>
        <p:spPr>
          <a:xfrm>
            <a:off x="912813" y="1905000"/>
            <a:ext cx="7164387" cy="4191000"/>
          </a:xfrm>
        </p:spPr>
        <p:txBody>
          <a:bodyPr/>
          <a:lstStyle/>
          <a:p>
            <a:r>
              <a:rPr lang="en-US" altLang="en-US" sz="2800"/>
              <a:t>Comments about implementation of </a:t>
            </a:r>
            <a:r>
              <a:rPr lang="en-US" altLang="en-US" sz="2800" i="1"/>
              <a:t>NIMAS</a:t>
            </a:r>
            <a:r>
              <a:rPr lang="en-US" altLang="en-US" sz="2800"/>
              <a:t> or NIMAC were addressed in the Part B Final Regulations in the </a:t>
            </a:r>
            <a:r>
              <a:rPr lang="en-US" altLang="en-US" sz="2800" i="1">
                <a:effectLst>
                  <a:outerShdw blurRad="38100" dist="38100" dir="2700000" algn="tl">
                    <a:srgbClr val="FFFFFF"/>
                  </a:outerShdw>
                </a:effectLst>
              </a:rPr>
              <a:t>Access to Instructional Materials</a:t>
            </a:r>
            <a:r>
              <a:rPr lang="en-US" altLang="en-US" sz="2800"/>
              <a:t> and </a:t>
            </a:r>
            <a:r>
              <a:rPr lang="en-US" altLang="en-US" sz="2800" i="1">
                <a:effectLst>
                  <a:outerShdw blurRad="38100" dist="38100" dir="2700000" algn="tl">
                    <a:srgbClr val="FFFFFF"/>
                  </a:outerShdw>
                </a:effectLst>
              </a:rPr>
              <a:t>Purchase of Instructional Materials</a:t>
            </a:r>
            <a:r>
              <a:rPr lang="en-US" altLang="en-US" sz="2800"/>
              <a:t> sections</a:t>
            </a:r>
          </a:p>
          <a:p>
            <a:r>
              <a:rPr lang="en-US" altLang="en-US" sz="2800" u="sng"/>
              <a:t>Changes</a:t>
            </a:r>
            <a:r>
              <a:rPr lang="en-US" altLang="en-US" sz="2800"/>
              <a:t>: Four changes were made regarding these provisions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9925" y="6286500"/>
            <a:ext cx="1905000" cy="457200"/>
          </a:xfrm>
        </p:spPr>
        <p:txBody>
          <a:bodyPr/>
          <a:lstStyle/>
          <a:p>
            <a:fld id="{70289252-0E2A-4BFE-B594-1622BEF1D979}" type="slidenum">
              <a:rPr lang="en-US" altLang="en-US"/>
              <a:pPr/>
              <a:t>14</a:t>
            </a:fld>
            <a:endParaRPr lang="en-US" altLang="en-US"/>
          </a:p>
        </p:txBody>
      </p:sp>
      <p:sp>
        <p:nvSpPr>
          <p:cNvPr id="110594" name="Rectangle 2"/>
          <p:cNvSpPr>
            <a:spLocks noGrp="1" noChangeArrowheads="1"/>
          </p:cNvSpPr>
          <p:nvPr>
            <p:ph type="title"/>
          </p:nvPr>
        </p:nvSpPr>
        <p:spPr>
          <a:xfrm>
            <a:off x="871538" y="862013"/>
            <a:ext cx="8162925" cy="762000"/>
          </a:xfrm>
        </p:spPr>
        <p:txBody>
          <a:bodyPr/>
          <a:lstStyle/>
          <a:p>
            <a:r>
              <a:rPr lang="en-US" altLang="en-US" dirty="0" smtClean="0"/>
              <a:t>Revisions </a:t>
            </a:r>
            <a:r>
              <a:rPr lang="en-US" altLang="en-US" dirty="0" smtClean="0"/>
              <a:t>	</a:t>
            </a:r>
            <a:r>
              <a:rPr lang="en-US" altLang="en-US" sz="2400" dirty="0" smtClean="0"/>
              <a:t>(</a:t>
            </a:r>
            <a:r>
              <a:rPr lang="en-US" altLang="en-US" sz="2400" dirty="0"/>
              <a:t>TB 2-2)</a:t>
            </a:r>
          </a:p>
        </p:txBody>
      </p:sp>
      <p:sp>
        <p:nvSpPr>
          <p:cNvPr id="110595" name="Rectangle 3"/>
          <p:cNvSpPr>
            <a:spLocks noGrp="1" noChangeArrowheads="1"/>
          </p:cNvSpPr>
          <p:nvPr>
            <p:ph type="body" idx="1"/>
          </p:nvPr>
        </p:nvSpPr>
        <p:spPr>
          <a:xfrm>
            <a:off x="912813" y="1905000"/>
            <a:ext cx="7469187" cy="4191000"/>
          </a:xfrm>
        </p:spPr>
        <p:txBody>
          <a:bodyPr/>
          <a:lstStyle/>
          <a:p>
            <a:pPr marL="0" indent="0">
              <a:lnSpc>
                <a:spcPct val="90000"/>
              </a:lnSpc>
              <a:buFont typeface="Wingdings" pitchFamily="2" charset="2"/>
              <a:buNone/>
            </a:pPr>
            <a:r>
              <a:rPr lang="en-US" altLang="en-US" sz="2800" b="1" dirty="0">
                <a:cs typeface="Times New Roman" pitchFamily="18" charset="0"/>
              </a:rPr>
              <a:t>34 CFR 300.1</a:t>
            </a:r>
            <a:r>
              <a:rPr lang="en-US" altLang="en-US" sz="2800" dirty="0">
                <a:cs typeface="Times New Roman" pitchFamily="18" charset="0"/>
              </a:rPr>
              <a:t>72, regarding access to instructional materials, has been revised:</a:t>
            </a:r>
            <a:r>
              <a:rPr lang="en-US" altLang="en-US" sz="2400" dirty="0">
                <a:cs typeface="Times New Roman" pitchFamily="18" charset="0"/>
              </a:rPr>
              <a:t> </a:t>
            </a:r>
          </a:p>
          <a:p>
            <a:pPr marL="457200" lvl="1" indent="-228600">
              <a:lnSpc>
                <a:spcPct val="90000"/>
              </a:lnSpc>
            </a:pPr>
            <a:r>
              <a:rPr lang="en-US" altLang="en-US" sz="2400" dirty="0">
                <a:cs typeface="Times New Roman" pitchFamily="18" charset="0"/>
              </a:rPr>
              <a:t>to make clear that States must adopt the </a:t>
            </a:r>
            <a:r>
              <a:rPr lang="en-US" altLang="en-US" sz="2400" i="1" dirty="0">
                <a:cs typeface="Times New Roman" pitchFamily="18" charset="0"/>
              </a:rPr>
              <a:t>NIMAS</a:t>
            </a:r>
            <a:r>
              <a:rPr lang="en-US" altLang="en-US" sz="2400" dirty="0">
                <a:cs typeface="Times New Roman" pitchFamily="18" charset="0"/>
              </a:rPr>
              <a:t>, published on July 19, 2006 and is also included as Appendix C to these final regulations</a:t>
            </a:r>
          </a:p>
          <a:p>
            <a:pPr marL="457200" lvl="1" indent="-228600">
              <a:lnSpc>
                <a:spcPct val="90000"/>
              </a:lnSpc>
            </a:pPr>
            <a:r>
              <a:rPr lang="en-US" altLang="en-US" sz="2400" dirty="0">
                <a:cs typeface="Times New Roman" pitchFamily="18" charset="0"/>
              </a:rPr>
              <a:t>to clarify that a State is required to establish a State definition of “timely manner,” </a:t>
            </a:r>
            <a:r>
              <a:rPr lang="en-US" altLang="en-US" sz="2400" dirty="0" smtClean="0">
                <a:cs typeface="Times New Roman" pitchFamily="18" charset="0"/>
              </a:rPr>
              <a:t>—regardless </a:t>
            </a:r>
            <a:r>
              <a:rPr lang="en-US" altLang="en-US" sz="2400" dirty="0">
                <a:cs typeface="Times New Roman" pitchFamily="18" charset="0"/>
              </a:rPr>
              <a:t>of whether the State does or does not coordinate with the NIMAC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dirty="0" smtClean="0"/>
              <a:t>Revisions </a:t>
            </a:r>
            <a:r>
              <a:rPr lang="en-US" altLang="en-US" sz="2400" dirty="0" smtClean="0"/>
              <a:t>(cont.)	(TB 3-3)</a:t>
            </a:r>
            <a:endParaRPr lang="en-US" altLang="en-US" sz="2400" dirty="0"/>
          </a:p>
        </p:txBody>
      </p:sp>
      <p:sp>
        <p:nvSpPr>
          <p:cNvPr id="6" name="Slide Number Placeholder 5"/>
          <p:cNvSpPr>
            <a:spLocks noGrp="1"/>
          </p:cNvSpPr>
          <p:nvPr>
            <p:ph type="sldNum" sz="quarter" idx="4"/>
          </p:nvPr>
        </p:nvSpPr>
        <p:spPr/>
        <p:txBody>
          <a:bodyPr/>
          <a:lstStyle/>
          <a:p>
            <a:fld id="{CF12F348-637C-4B0A-AB6E-568847B3DA38}" type="slidenum">
              <a:rPr lang="en-US" altLang="en-US" smtClean="0"/>
              <a:pPr/>
              <a:t>15</a:t>
            </a:fld>
            <a:endParaRPr lang="en-US" altLang="en-US"/>
          </a:p>
        </p:txBody>
      </p:sp>
      <p:sp>
        <p:nvSpPr>
          <p:cNvPr id="5" name="Content Placeholder 4"/>
          <p:cNvSpPr>
            <a:spLocks noGrp="1"/>
          </p:cNvSpPr>
          <p:nvPr>
            <p:ph idx="1"/>
          </p:nvPr>
        </p:nvSpPr>
        <p:spPr/>
        <p:txBody>
          <a:bodyPr/>
          <a:lstStyle/>
          <a:p>
            <a:r>
              <a:rPr lang="en-US" altLang="en-US" dirty="0">
                <a:latin typeface="Verdana" pitchFamily="34" charset="0"/>
                <a:cs typeface="Times New Roman" pitchFamily="18" charset="0"/>
              </a:rPr>
              <a:t>to meet its responsibility to ensure provision of accessible materials in a timely manner, the SEA must ensure that all public agencies take all reasonable steps to provide those materials at the same time as other children receive instructional </a:t>
            </a:r>
            <a:r>
              <a:rPr lang="en-US" altLang="en-US" dirty="0" smtClean="0">
                <a:latin typeface="Verdana" pitchFamily="34" charset="0"/>
                <a:cs typeface="Times New Roman" pitchFamily="18" charset="0"/>
              </a:rPr>
              <a:t>materials</a:t>
            </a:r>
            <a:endParaRPr lang="en-US" altLang="en-US" dirty="0">
              <a:latin typeface="Verdana"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871538" y="854572"/>
            <a:ext cx="8162925" cy="769441"/>
          </a:xfrm>
        </p:spPr>
        <p:txBody>
          <a:bodyPr/>
          <a:lstStyle/>
          <a:p>
            <a:r>
              <a:rPr lang="en-US" altLang="en-US" dirty="0" smtClean="0"/>
              <a:t>Key Issue 	</a:t>
            </a:r>
            <a:r>
              <a:rPr lang="en-US" altLang="en-US" sz="2400" dirty="0" smtClean="0"/>
              <a:t>(TB 4-6)</a:t>
            </a:r>
            <a:endParaRPr lang="en-US" altLang="en-US" dirty="0"/>
          </a:p>
        </p:txBody>
      </p:sp>
      <p:sp>
        <p:nvSpPr>
          <p:cNvPr id="135171" name="Rectangle 3"/>
          <p:cNvSpPr>
            <a:spLocks noGrp="1" noChangeArrowheads="1"/>
          </p:cNvSpPr>
          <p:nvPr>
            <p:ph type="body" idx="1"/>
          </p:nvPr>
        </p:nvSpPr>
        <p:spPr/>
        <p:txBody>
          <a:bodyPr>
            <a:normAutofit fontScale="85000" lnSpcReduction="10000"/>
          </a:bodyPr>
          <a:lstStyle/>
          <a:p>
            <a:r>
              <a:rPr lang="en-US" altLang="en-US" dirty="0" smtClean="0"/>
              <a:t>Because the NIMAC is not required to serve all children with disabilities who need accessible materials,…LEAs still are responsible for ensuring that children with disabilities who need instructional materials in accessible formats, but who do not fall within the definition of children who are eligible to receive materials produced from NIMAS files obtained through the NIMAC, receive them in a timely manner </a:t>
            </a:r>
            <a:endParaRPr lang="en-US" altLang="en-US" dirty="0"/>
          </a:p>
        </p:txBody>
      </p:sp>
      <p:sp>
        <p:nvSpPr>
          <p:cNvPr id="5" name="Slide Number Placeholder 5"/>
          <p:cNvSpPr>
            <a:spLocks noGrp="1"/>
          </p:cNvSpPr>
          <p:nvPr>
            <p:ph type="sldNum" sz="quarter" idx="4"/>
          </p:nvPr>
        </p:nvSpPr>
        <p:spPr>
          <a:xfrm>
            <a:off x="7019925" y="6286500"/>
            <a:ext cx="1905000" cy="457200"/>
          </a:xfrm>
        </p:spPr>
        <p:txBody>
          <a:bodyPr/>
          <a:lstStyle/>
          <a:p>
            <a:fld id="{464A3807-AFC8-4E90-88B7-FB530A0E1BA7}" type="slidenum">
              <a:rPr lang="en-US" altLang="en-US" smtClean="0"/>
              <a:pPr/>
              <a:t>16</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dirty="0" smtClean="0"/>
              <a:t>Web Resources</a:t>
            </a:r>
            <a:endParaRPr lang="en-US" altLang="en-US" dirty="0"/>
          </a:p>
        </p:txBody>
      </p:sp>
      <p:sp>
        <p:nvSpPr>
          <p:cNvPr id="93187" name="Rectangle 3"/>
          <p:cNvSpPr>
            <a:spLocks noGrp="1" noChangeArrowheads="1"/>
          </p:cNvSpPr>
          <p:nvPr>
            <p:ph type="body" idx="1"/>
          </p:nvPr>
        </p:nvSpPr>
        <p:spPr/>
        <p:txBody>
          <a:bodyPr/>
          <a:lstStyle/>
          <a:p>
            <a:pPr marL="0" indent="0">
              <a:buNone/>
            </a:pPr>
            <a:r>
              <a:rPr lang="en-US" altLang="en-US" dirty="0" smtClean="0"/>
              <a:t>NIMAS Development and TA Centers</a:t>
            </a:r>
          </a:p>
          <a:p>
            <a:pPr lvl="1"/>
            <a:r>
              <a:rPr lang="en-US" altLang="en-US" dirty="0" smtClean="0"/>
              <a:t>http://nimas.cast.org</a:t>
            </a:r>
          </a:p>
          <a:p>
            <a:pPr lvl="2"/>
            <a:r>
              <a:rPr lang="en-US" altLang="en-US" dirty="0" smtClean="0"/>
              <a:t>State Directors of Special Education NIMAS Implementation Checklist</a:t>
            </a:r>
          </a:p>
          <a:p>
            <a:pPr lvl="2"/>
            <a:r>
              <a:rPr lang="en-US" altLang="en-US" dirty="0" smtClean="0"/>
              <a:t>Frequently Asked Questions (Q&amp;A)</a:t>
            </a:r>
          </a:p>
          <a:p>
            <a:pPr lvl="2"/>
            <a:r>
              <a:rPr lang="en-US" altLang="en-US" dirty="0" smtClean="0"/>
              <a:t>Contact chitchcock@cast.org for NIMAS training</a:t>
            </a:r>
            <a:endParaRPr lang="en-US" altLang="en-US" dirty="0"/>
          </a:p>
        </p:txBody>
      </p:sp>
      <p:sp>
        <p:nvSpPr>
          <p:cNvPr id="5" name="Slide Number Placeholder 5"/>
          <p:cNvSpPr>
            <a:spLocks noGrp="1"/>
          </p:cNvSpPr>
          <p:nvPr>
            <p:ph type="sldNum" sz="quarter" idx="4"/>
          </p:nvPr>
        </p:nvSpPr>
        <p:spPr/>
        <p:txBody>
          <a:bodyPr/>
          <a:lstStyle/>
          <a:p>
            <a:fld id="{3DD994A3-6105-4E4A-A8B6-3F015D379C35}" type="slidenum">
              <a:rPr lang="en-US" altLang="en-US" smtClean="0"/>
              <a:pPr/>
              <a:t>17</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altLang="en-US" dirty="0" smtClean="0"/>
              <a:t>Web Resources</a:t>
            </a:r>
            <a:endParaRPr lang="en-US" altLang="en-US" dirty="0"/>
          </a:p>
        </p:txBody>
      </p:sp>
      <p:sp>
        <p:nvSpPr>
          <p:cNvPr id="160771" name="Rectangle 3"/>
          <p:cNvSpPr>
            <a:spLocks noGrp="1" noChangeArrowheads="1"/>
          </p:cNvSpPr>
          <p:nvPr>
            <p:ph type="body" idx="1"/>
          </p:nvPr>
        </p:nvSpPr>
        <p:spPr/>
        <p:txBody>
          <a:bodyPr/>
          <a:lstStyle/>
          <a:p>
            <a:r>
              <a:rPr lang="en-US" altLang="en-US" smtClean="0"/>
              <a:t>ed.gov web site</a:t>
            </a:r>
          </a:p>
          <a:p>
            <a:pPr lvl="1"/>
            <a:r>
              <a:rPr lang="en-US" altLang="en-US" smtClean="0"/>
              <a:t>http://www.ed.gov/policy/speced/guid/idea/ monitor/nimac.html</a:t>
            </a:r>
          </a:p>
          <a:p>
            <a:pPr lvl="2"/>
            <a:r>
              <a:rPr lang="en-US" altLang="en-US" smtClean="0"/>
              <a:t>States that are coordinating with NIMAC</a:t>
            </a:r>
          </a:p>
          <a:p>
            <a:r>
              <a:rPr lang="en-US" altLang="en-US" smtClean="0"/>
              <a:t>NIMAC web site </a:t>
            </a:r>
          </a:p>
          <a:p>
            <a:pPr lvl="1"/>
            <a:r>
              <a:rPr lang="en-US" altLang="en-US" smtClean="0"/>
              <a:t>http://nimac.us</a:t>
            </a:r>
          </a:p>
          <a:p>
            <a:pPr lvl="2"/>
            <a:r>
              <a:rPr lang="en-US" altLang="en-US" smtClean="0"/>
              <a:t>Frequently Asked Questions (Q&amp;A)</a:t>
            </a:r>
            <a:endParaRPr lang="en-US" altLang="en-US"/>
          </a:p>
        </p:txBody>
      </p:sp>
      <p:sp>
        <p:nvSpPr>
          <p:cNvPr id="5" name="Slide Number Placeholder 5"/>
          <p:cNvSpPr>
            <a:spLocks noGrp="1"/>
          </p:cNvSpPr>
          <p:nvPr>
            <p:ph type="sldNum" sz="quarter" idx="4"/>
          </p:nvPr>
        </p:nvSpPr>
        <p:spPr/>
        <p:txBody>
          <a:bodyPr/>
          <a:lstStyle/>
          <a:p>
            <a:fld id="{B692691B-CC02-4D98-9F29-5EA88013A913}" type="slidenum">
              <a:rPr lang="en-US" altLang="en-US" smtClean="0"/>
              <a:pPr/>
              <a:t>18</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altLang="en-US" dirty="0" smtClean="0"/>
              <a:t>Regional Implementation </a:t>
            </a:r>
            <a:br>
              <a:rPr lang="en-US" altLang="en-US" dirty="0" smtClean="0"/>
            </a:br>
            <a:r>
              <a:rPr lang="en-US" altLang="en-US" dirty="0" smtClean="0"/>
              <a:t>Planning Meetings</a:t>
            </a:r>
            <a:endParaRPr lang="en-US" altLang="en-US" dirty="0"/>
          </a:p>
        </p:txBody>
      </p:sp>
      <p:sp>
        <p:nvSpPr>
          <p:cNvPr id="94211" name="Rectangle 3"/>
          <p:cNvSpPr>
            <a:spLocks noGrp="1" noChangeArrowheads="1"/>
          </p:cNvSpPr>
          <p:nvPr>
            <p:ph type="body" idx="1"/>
          </p:nvPr>
        </p:nvSpPr>
        <p:spPr/>
        <p:txBody>
          <a:bodyPr>
            <a:normAutofit lnSpcReduction="10000"/>
          </a:bodyPr>
          <a:lstStyle/>
          <a:p>
            <a:pPr marL="0" indent="0">
              <a:buNone/>
            </a:pPr>
            <a:r>
              <a:rPr lang="en-US" altLang="en-US" dirty="0" smtClean="0"/>
              <a:t>What implementation issues and challenges on this topic should be addressed at the IDEA Regional Implementation Planning Meetings?</a:t>
            </a:r>
          </a:p>
          <a:p>
            <a:pPr lvl="2"/>
            <a:r>
              <a:rPr lang="en-US" altLang="en-US" dirty="0" smtClean="0"/>
              <a:t>January 30 and 31, 2007 </a:t>
            </a:r>
          </a:p>
          <a:p>
            <a:pPr lvl="3"/>
            <a:r>
              <a:rPr lang="en-US" altLang="en-US" dirty="0" smtClean="0"/>
              <a:t>Washington, D.C.</a:t>
            </a:r>
          </a:p>
          <a:p>
            <a:pPr lvl="2"/>
            <a:r>
              <a:rPr lang="en-US" altLang="en-US" dirty="0" smtClean="0"/>
              <a:t>February 12 and 13, 2007 </a:t>
            </a:r>
          </a:p>
          <a:p>
            <a:pPr lvl="3"/>
            <a:r>
              <a:rPr lang="en-US" altLang="en-US" dirty="0" smtClean="0"/>
              <a:t>Los Angeles, California</a:t>
            </a:r>
          </a:p>
          <a:p>
            <a:pPr lvl="2"/>
            <a:r>
              <a:rPr lang="en-US" altLang="en-US" dirty="0" smtClean="0"/>
              <a:t>February 15 and 16, 2007</a:t>
            </a:r>
          </a:p>
          <a:p>
            <a:pPr lvl="3"/>
            <a:r>
              <a:rPr lang="en-US" altLang="en-US" dirty="0" smtClean="0"/>
              <a:t>Kansas City, Missouri</a:t>
            </a:r>
            <a:endParaRPr lang="en-US" altLang="en-US" dirty="0"/>
          </a:p>
        </p:txBody>
      </p:sp>
      <p:sp>
        <p:nvSpPr>
          <p:cNvPr id="5" name="Slide Number Placeholder 5"/>
          <p:cNvSpPr>
            <a:spLocks noGrp="1"/>
          </p:cNvSpPr>
          <p:nvPr>
            <p:ph type="sldNum" sz="quarter" idx="4"/>
          </p:nvPr>
        </p:nvSpPr>
        <p:spPr/>
        <p:txBody>
          <a:bodyPr/>
          <a:lstStyle/>
          <a:p>
            <a:fld id="{271693C8-7771-4A32-B7B8-8502EC4B4F56}" type="slidenum">
              <a:rPr lang="en-US" altLang="en-US" smtClean="0"/>
              <a:pPr/>
              <a:t>19</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9925" y="6286500"/>
            <a:ext cx="1905000" cy="457200"/>
          </a:xfrm>
        </p:spPr>
        <p:txBody>
          <a:bodyPr/>
          <a:lstStyle/>
          <a:p>
            <a:fld id="{4523268A-496A-4CA3-802D-D0D709CC56D1}" type="slidenum">
              <a:rPr lang="en-US" altLang="en-US"/>
              <a:pPr/>
              <a:t>2</a:t>
            </a:fld>
            <a:endParaRPr lang="en-US" altLang="en-US"/>
          </a:p>
        </p:txBody>
      </p:sp>
      <p:sp>
        <p:nvSpPr>
          <p:cNvPr id="92162" name="Rectangle 2"/>
          <p:cNvSpPr>
            <a:spLocks noGrp="1" noChangeArrowheads="1"/>
          </p:cNvSpPr>
          <p:nvPr>
            <p:ph type="title"/>
          </p:nvPr>
        </p:nvSpPr>
        <p:spPr>
          <a:xfrm>
            <a:off x="871538" y="862013"/>
            <a:ext cx="8162925" cy="762000"/>
          </a:xfrm>
        </p:spPr>
        <p:txBody>
          <a:bodyPr/>
          <a:lstStyle/>
          <a:p>
            <a:r>
              <a:rPr lang="en-US" altLang="en-US" dirty="0"/>
              <a:t>Introduction </a:t>
            </a:r>
          </a:p>
        </p:txBody>
      </p:sp>
      <p:sp>
        <p:nvSpPr>
          <p:cNvPr id="92163" name="Rectangle 3"/>
          <p:cNvSpPr>
            <a:spLocks noGrp="1" noChangeArrowheads="1"/>
          </p:cNvSpPr>
          <p:nvPr>
            <p:ph type="body" idx="1"/>
          </p:nvPr>
        </p:nvSpPr>
        <p:spPr>
          <a:xfrm>
            <a:off x="912813" y="1905000"/>
            <a:ext cx="7316787" cy="4191000"/>
          </a:xfrm>
        </p:spPr>
        <p:txBody>
          <a:bodyPr/>
          <a:lstStyle/>
          <a:p>
            <a:pPr marL="400050" indent="-400050" eaLnBrk="0" hangingPunct="0">
              <a:spcBef>
                <a:spcPct val="0"/>
              </a:spcBef>
              <a:buSzPct val="150000"/>
              <a:buFont typeface="Wingdings" pitchFamily="2" charset="2"/>
              <a:buChar char="§"/>
            </a:pPr>
            <a:r>
              <a:rPr lang="en-US" altLang="en-US">
                <a:solidFill>
                  <a:srgbClr val="000000"/>
                </a:solidFill>
              </a:rPr>
              <a:t>Topics for breakout sessions were selected by OSEP because each highlights critical implementation issues under the </a:t>
            </a:r>
            <a:r>
              <a:rPr lang="en-US" altLang="en-US" i="1">
                <a:solidFill>
                  <a:srgbClr val="000000"/>
                </a:solidFill>
              </a:rPr>
              <a:t>IDEA </a:t>
            </a:r>
            <a:r>
              <a:rPr lang="en-US" altLang="en-US">
                <a:solidFill>
                  <a:srgbClr val="000000"/>
                </a:solidFill>
              </a:rPr>
              <a:t>2004 Statute and Regulations</a:t>
            </a:r>
            <a:endParaRPr lang="en-US" altLang="en-US"/>
          </a:p>
          <a:p>
            <a:pPr marL="400050" indent="-400050"/>
            <a:r>
              <a:rPr lang="en-US" altLang="en-US"/>
              <a:t>Presentation will track the Topic Brief (TB page-paragraph)</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457200" y="1143000"/>
            <a:ext cx="7678738" cy="762000"/>
          </a:xfrm>
        </p:spPr>
        <p:txBody>
          <a:bodyPr/>
          <a:lstStyle/>
          <a:p>
            <a:r>
              <a:rPr lang="en-US" altLang="en-US" dirty="0"/>
              <a:t>For More Information</a:t>
            </a:r>
          </a:p>
        </p:txBody>
      </p:sp>
      <p:sp>
        <p:nvSpPr>
          <p:cNvPr id="95235" name="Rectangle 3"/>
          <p:cNvSpPr>
            <a:spLocks noGrp="1" noChangeArrowheads="1"/>
          </p:cNvSpPr>
          <p:nvPr>
            <p:ph type="subTitle" idx="1"/>
          </p:nvPr>
        </p:nvSpPr>
        <p:spPr>
          <a:xfrm>
            <a:off x="3124200" y="2362200"/>
            <a:ext cx="5410200" cy="3114675"/>
          </a:xfrm>
        </p:spPr>
        <p:txBody>
          <a:bodyPr/>
          <a:lstStyle/>
          <a:p>
            <a:r>
              <a:rPr lang="en-US" altLang="en-US" dirty="0"/>
              <a:t>Please go to </a:t>
            </a:r>
          </a:p>
          <a:p>
            <a:r>
              <a:rPr lang="en-US" altLang="en-US" dirty="0">
                <a:latin typeface="Arial" charset="0"/>
                <a:hlinkClick r:id="rId2" tooltip="OSERS IDEA Website"/>
              </a:rPr>
              <a:t>http</a:t>
            </a:r>
            <a:r>
              <a:rPr lang="en-US" altLang="en-US" dirty="0" smtClean="0">
                <a:latin typeface="Arial" charset="0"/>
                <a:hlinkClick r:id="rId2" tooltip="OSERS IDEA Website"/>
              </a:rPr>
              <a:t>://</a:t>
            </a:r>
            <a:r>
              <a:rPr lang="en-US" altLang="en-US" dirty="0" smtClean="0">
                <a:latin typeface="Arial" charset="0"/>
                <a:hlinkClick r:id="rId2" tooltip="OSERS IDEA Website"/>
              </a:rPr>
              <a:t>sites</a:t>
            </a:r>
            <a:r>
              <a:rPr lang="en-US" altLang="en-US" dirty="0" smtClean="0">
                <a:latin typeface="Arial" charset="0"/>
                <a:hlinkClick r:id="rId2" tooltip="OSERS IDEA Website"/>
              </a:rPr>
              <a:t>.ed.gov/idea</a:t>
            </a:r>
            <a:endParaRPr lang="en-US" altLang="en-US" dirty="0">
              <a:latin typeface="Arial" charset="0"/>
            </a:endParaRPr>
          </a:p>
          <a:p>
            <a:r>
              <a:rPr lang="en-US" altLang="en-US" dirty="0">
                <a:latin typeface="Arial" charset="0"/>
              </a:rPr>
              <a:t>for resources on </a:t>
            </a:r>
            <a:r>
              <a:rPr lang="en-US" altLang="en-US" i="1" dirty="0">
                <a:latin typeface="Arial" charset="0"/>
              </a:rPr>
              <a:t>IDEA</a:t>
            </a:r>
            <a:r>
              <a:rPr lang="en-US" altLang="en-US" dirty="0">
                <a:latin typeface="Arial" charset="0"/>
              </a:rPr>
              <a:t> </a:t>
            </a:r>
          </a:p>
          <a:p>
            <a:r>
              <a:rPr lang="en-US" altLang="en-US" dirty="0">
                <a:latin typeface="Arial" charset="0"/>
              </a:rPr>
              <a:t>2004 Final Regulations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ltLang="en-US" dirty="0" smtClean="0"/>
              <a:t>NIMAS</a:t>
            </a:r>
            <a:endParaRPr lang="en-US" altLang="en-US" dirty="0"/>
          </a:p>
        </p:txBody>
      </p:sp>
      <p:sp>
        <p:nvSpPr>
          <p:cNvPr id="155651" name="Rectangle 3"/>
          <p:cNvSpPr>
            <a:spLocks noGrp="1" noChangeArrowheads="1"/>
          </p:cNvSpPr>
          <p:nvPr>
            <p:ph type="body" idx="1"/>
          </p:nvPr>
        </p:nvSpPr>
        <p:spPr/>
        <p:txBody>
          <a:bodyPr>
            <a:normAutofit/>
          </a:bodyPr>
          <a:lstStyle/>
          <a:p>
            <a:pPr marL="0" indent="0" algn="ctr">
              <a:buNone/>
            </a:pPr>
            <a:r>
              <a:rPr lang="en-US" altLang="en-US" sz="4400" dirty="0" smtClean="0">
                <a:solidFill>
                  <a:schemeClr val="tx2"/>
                </a:solidFill>
              </a:rPr>
              <a:t>Implementation</a:t>
            </a:r>
            <a:br>
              <a:rPr lang="en-US" altLang="en-US" sz="4400" dirty="0" smtClean="0">
                <a:solidFill>
                  <a:schemeClr val="tx2"/>
                </a:solidFill>
              </a:rPr>
            </a:br>
            <a:r>
              <a:rPr lang="en-US" altLang="en-US" sz="4400" dirty="0" smtClean="0">
                <a:solidFill>
                  <a:schemeClr val="tx2"/>
                </a:solidFill>
              </a:rPr>
              <a:t> Challenges?</a:t>
            </a:r>
          </a:p>
          <a:p>
            <a:endParaRPr lang="en-US" altLang="en-US" sz="4400" dirty="0">
              <a:solidFill>
                <a:schemeClr val="tx2"/>
              </a:solidFill>
            </a:endParaRPr>
          </a:p>
        </p:txBody>
      </p:sp>
      <p:sp>
        <p:nvSpPr>
          <p:cNvPr id="5" name="Slide Number Placeholder 5"/>
          <p:cNvSpPr>
            <a:spLocks noGrp="1"/>
          </p:cNvSpPr>
          <p:nvPr>
            <p:ph type="sldNum" sz="quarter" idx="4"/>
          </p:nvPr>
        </p:nvSpPr>
        <p:spPr/>
        <p:txBody>
          <a:bodyPr/>
          <a:lstStyle/>
          <a:p>
            <a:fld id="{6927EF8B-270A-4207-AB9D-68C92620760C}" type="slidenum">
              <a:rPr lang="en-US" altLang="en-US" smtClean="0"/>
              <a:pPr/>
              <a:t>21</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9925" y="6286500"/>
            <a:ext cx="1905000" cy="457200"/>
          </a:xfrm>
        </p:spPr>
        <p:txBody>
          <a:bodyPr/>
          <a:lstStyle/>
          <a:p>
            <a:fld id="{3E988E63-0631-4D82-9B6B-8831600FB1FD}" type="slidenum">
              <a:rPr lang="en-US" altLang="en-US"/>
              <a:pPr/>
              <a:t>3</a:t>
            </a:fld>
            <a:endParaRPr lang="en-US" altLang="en-US"/>
          </a:p>
        </p:txBody>
      </p:sp>
      <p:sp>
        <p:nvSpPr>
          <p:cNvPr id="134146" name="Rectangle 2"/>
          <p:cNvSpPr>
            <a:spLocks noGrp="1" noChangeArrowheads="1"/>
          </p:cNvSpPr>
          <p:nvPr>
            <p:ph type="title"/>
          </p:nvPr>
        </p:nvSpPr>
        <p:spPr>
          <a:xfrm>
            <a:off x="871538" y="862013"/>
            <a:ext cx="8162925" cy="762000"/>
          </a:xfrm>
        </p:spPr>
        <p:txBody>
          <a:bodyPr/>
          <a:lstStyle/>
          <a:p>
            <a:r>
              <a:rPr lang="en-US" altLang="en-US" dirty="0"/>
              <a:t>Key Issue</a:t>
            </a:r>
          </a:p>
        </p:txBody>
      </p:sp>
      <p:sp>
        <p:nvSpPr>
          <p:cNvPr id="134147" name="Rectangle 3"/>
          <p:cNvSpPr>
            <a:spLocks noGrp="1" noChangeArrowheads="1"/>
          </p:cNvSpPr>
          <p:nvPr>
            <p:ph type="body" idx="1"/>
          </p:nvPr>
        </p:nvSpPr>
        <p:spPr>
          <a:xfrm>
            <a:off x="914400" y="2133600"/>
            <a:ext cx="7391400" cy="3962400"/>
          </a:xfrm>
        </p:spPr>
        <p:txBody>
          <a:bodyPr/>
          <a:lstStyle/>
          <a:p>
            <a:pPr marL="0" indent="0">
              <a:buClr>
                <a:schemeClr val="tx1"/>
              </a:buClr>
              <a:buFontTx/>
              <a:buNone/>
            </a:pPr>
            <a:r>
              <a:rPr lang="en-US" altLang="en-US" sz="2800" dirty="0">
                <a:cs typeface="Times New Roman" pitchFamily="18" charset="0"/>
              </a:rPr>
              <a:t>…</a:t>
            </a:r>
            <a:r>
              <a:rPr lang="en-US" altLang="en-US" sz="2800" b="1" dirty="0">
                <a:cs typeface="Times New Roman" pitchFamily="18" charset="0"/>
              </a:rPr>
              <a:t>Timely access to appropriate and accessible instructional </a:t>
            </a:r>
            <a:r>
              <a:rPr lang="en-US" altLang="en-US" sz="2800" b="1" dirty="0" smtClean="0">
                <a:cs typeface="Times New Roman" pitchFamily="18" charset="0"/>
              </a:rPr>
              <a:t>materials is </a:t>
            </a:r>
            <a:r>
              <a:rPr lang="en-US" altLang="en-US" sz="2800" b="1" dirty="0">
                <a:cs typeface="Times New Roman" pitchFamily="18" charset="0"/>
              </a:rPr>
              <a:t>inherent in a public agency’s obligation under </a:t>
            </a:r>
            <a:r>
              <a:rPr lang="en-US" altLang="en-US" sz="2800" b="1" i="1" dirty="0">
                <a:cs typeface="Times New Roman" pitchFamily="18" charset="0"/>
              </a:rPr>
              <a:t>IDEA</a:t>
            </a:r>
            <a:r>
              <a:rPr lang="en-US" altLang="en-US" sz="2800" dirty="0">
                <a:cs typeface="Times New Roman" pitchFamily="18" charset="0"/>
              </a:rPr>
              <a:t> to ensure that FAPE is available to all children with disabilities to enable them to participate in the general curriculum consistent with their IEPs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7019925" y="6286500"/>
            <a:ext cx="1905000" cy="457200"/>
          </a:xfrm>
        </p:spPr>
        <p:txBody>
          <a:bodyPr/>
          <a:lstStyle/>
          <a:p>
            <a:fld id="{410D975C-B5F9-4D4A-B53D-5D3767A1F39E}" type="slidenum">
              <a:rPr lang="en-US" altLang="en-US"/>
              <a:pPr/>
              <a:t>4</a:t>
            </a:fld>
            <a:endParaRPr lang="en-US" altLang="en-US"/>
          </a:p>
        </p:txBody>
      </p:sp>
      <p:sp>
        <p:nvSpPr>
          <p:cNvPr id="107522" name="Rectangle 2"/>
          <p:cNvSpPr>
            <a:spLocks noGrp="1" noChangeArrowheads="1"/>
          </p:cNvSpPr>
          <p:nvPr>
            <p:ph type="title"/>
          </p:nvPr>
        </p:nvSpPr>
        <p:spPr>
          <a:xfrm>
            <a:off x="871538" y="862013"/>
            <a:ext cx="8162925" cy="762000"/>
          </a:xfrm>
        </p:spPr>
        <p:txBody>
          <a:bodyPr/>
          <a:lstStyle/>
          <a:p>
            <a:r>
              <a:rPr lang="en-US" altLang="en-US" dirty="0"/>
              <a:t>Need for </a:t>
            </a:r>
            <a:r>
              <a:rPr lang="en-US" altLang="en-US" i="1" dirty="0"/>
              <a:t>NIMAS</a:t>
            </a:r>
            <a:r>
              <a:rPr lang="en-US" altLang="en-US" dirty="0"/>
              <a:t> </a:t>
            </a:r>
          </a:p>
        </p:txBody>
      </p:sp>
      <p:sp>
        <p:nvSpPr>
          <p:cNvPr id="107523" name="Rectangle 3"/>
          <p:cNvSpPr>
            <a:spLocks noGrp="1" noChangeArrowheads="1"/>
          </p:cNvSpPr>
          <p:nvPr>
            <p:ph type="body" idx="1"/>
          </p:nvPr>
        </p:nvSpPr>
        <p:spPr>
          <a:xfrm>
            <a:off x="912813" y="1828800"/>
            <a:ext cx="7926387" cy="4267200"/>
          </a:xfrm>
        </p:spPr>
        <p:txBody>
          <a:bodyPr/>
          <a:lstStyle/>
          <a:p>
            <a:pPr>
              <a:lnSpc>
                <a:spcPct val="90000"/>
              </a:lnSpc>
            </a:pPr>
            <a:r>
              <a:rPr lang="en-US" altLang="en-US" sz="2400" dirty="0"/>
              <a:t>Students who need instructional materials in “specialized formats” may not get them on time</a:t>
            </a:r>
          </a:p>
          <a:p>
            <a:pPr>
              <a:lnSpc>
                <a:spcPct val="90000"/>
              </a:lnSpc>
            </a:pPr>
            <a:r>
              <a:rPr lang="en-US" altLang="en-US" sz="2400" dirty="0"/>
              <a:t>Students also may not receive instructional materials in accessible formats of consistent quality (currently quality is variable)</a:t>
            </a:r>
          </a:p>
          <a:p>
            <a:pPr>
              <a:lnSpc>
                <a:spcPct val="90000"/>
              </a:lnSpc>
            </a:pPr>
            <a:r>
              <a:rPr lang="en-US" altLang="en-US" sz="2400" dirty="0"/>
              <a:t>Many files types are produced by publishers to meet SEA and LEA specifications, contributing to lengthy production time and costs</a:t>
            </a:r>
          </a:p>
          <a:p>
            <a:pPr>
              <a:lnSpc>
                <a:spcPct val="90000"/>
              </a:lnSpc>
            </a:pPr>
            <a:r>
              <a:rPr lang="en-US" altLang="en-US" sz="2400" dirty="0"/>
              <a:t>A fragmented system with a wide range of conversion houses converts diverse file types to specialized formats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dirty="0" smtClean="0"/>
              <a:t>Background</a:t>
            </a:r>
            <a:endParaRPr lang="en-US" altLang="en-US" dirty="0"/>
          </a:p>
        </p:txBody>
      </p:sp>
      <p:sp>
        <p:nvSpPr>
          <p:cNvPr id="2" name="Content Placeholder 1"/>
          <p:cNvSpPr>
            <a:spLocks noGrp="1"/>
          </p:cNvSpPr>
          <p:nvPr>
            <p:ph idx="1"/>
          </p:nvPr>
        </p:nvSpPr>
        <p:spPr/>
        <p:txBody>
          <a:bodyPr>
            <a:normAutofit fontScale="77500" lnSpcReduction="20000"/>
          </a:bodyPr>
          <a:lstStyle/>
          <a:p>
            <a:pPr marL="1260475" indent="-1260475">
              <a:spcBef>
                <a:spcPts val="1200"/>
              </a:spcBef>
              <a:buNone/>
            </a:pPr>
            <a:r>
              <a:rPr lang="en-US" altLang="en-US" b="1" dirty="0" smtClean="0"/>
              <a:t>2002</a:t>
            </a:r>
            <a:r>
              <a:rPr lang="en-US" altLang="en-US" dirty="0" smtClean="0"/>
              <a:t> –	National File Format (NFF) Technical Panel established</a:t>
            </a:r>
          </a:p>
          <a:p>
            <a:pPr marL="1260475" indent="-1260475">
              <a:spcBef>
                <a:spcPts val="1200"/>
              </a:spcBef>
              <a:buNone/>
            </a:pPr>
            <a:r>
              <a:rPr lang="en-US" altLang="en-US" b="1" dirty="0" smtClean="0"/>
              <a:t>2003</a:t>
            </a:r>
            <a:r>
              <a:rPr lang="en-US" altLang="en-US" dirty="0" smtClean="0"/>
              <a:t> –	NFF Technical Panel Report defined NIMAS</a:t>
            </a:r>
          </a:p>
          <a:p>
            <a:pPr marL="1260475" indent="-1260475">
              <a:spcBef>
                <a:spcPts val="1200"/>
              </a:spcBef>
              <a:buNone/>
            </a:pPr>
            <a:r>
              <a:rPr lang="en-US" altLang="en-US" b="1" dirty="0" smtClean="0"/>
              <a:t>2004</a:t>
            </a:r>
            <a:r>
              <a:rPr lang="en-US" altLang="en-US" dirty="0" smtClean="0"/>
              <a:t> –	NIMAS announced as voluntary standard</a:t>
            </a:r>
          </a:p>
          <a:p>
            <a:pPr marL="1260475" indent="-1260475">
              <a:spcBef>
                <a:spcPts val="1200"/>
              </a:spcBef>
              <a:buNone/>
            </a:pPr>
            <a:r>
              <a:rPr lang="en-US" altLang="en-US" b="1" dirty="0" smtClean="0"/>
              <a:t>2004</a:t>
            </a:r>
            <a:r>
              <a:rPr lang="en-US" altLang="en-US" dirty="0" smtClean="0"/>
              <a:t> –	IDEA named NIMAS mandatory standard</a:t>
            </a:r>
          </a:p>
          <a:p>
            <a:pPr marL="1260475" indent="-1260475">
              <a:spcBef>
                <a:spcPts val="1200"/>
              </a:spcBef>
              <a:buNone/>
            </a:pPr>
            <a:r>
              <a:rPr lang="en-US" altLang="en-US" b="1" dirty="0" smtClean="0"/>
              <a:t>2005</a:t>
            </a:r>
            <a:r>
              <a:rPr lang="en-US" altLang="en-US" dirty="0" smtClean="0"/>
              <a:t> –	NIMAC established by 12/2005</a:t>
            </a:r>
          </a:p>
          <a:p>
            <a:pPr marL="1260475" indent="-1260475">
              <a:spcBef>
                <a:spcPts val="1200"/>
              </a:spcBef>
              <a:buNone/>
            </a:pPr>
            <a:r>
              <a:rPr lang="en-US" altLang="en-US" b="1" dirty="0" smtClean="0"/>
              <a:t>2006</a:t>
            </a:r>
            <a:r>
              <a:rPr lang="en-US" altLang="en-US" dirty="0" smtClean="0"/>
              <a:t> –	NIMAS published as final rule 7/19/2006</a:t>
            </a:r>
          </a:p>
          <a:p>
            <a:pPr marL="1260475" indent="-1260475">
              <a:spcBef>
                <a:spcPts val="1200"/>
              </a:spcBef>
              <a:buNone/>
            </a:pPr>
            <a:r>
              <a:rPr lang="en-US" altLang="en-US" b="1" dirty="0" smtClean="0"/>
              <a:t>2006</a:t>
            </a:r>
            <a:r>
              <a:rPr lang="en-US" altLang="en-US" dirty="0" smtClean="0"/>
              <a:t> –	NIMAC operational by 12/2006</a:t>
            </a:r>
            <a:endParaRPr lang="en-US" altLang="en-US" dirty="0"/>
          </a:p>
        </p:txBody>
      </p:sp>
      <p:sp>
        <p:nvSpPr>
          <p:cNvPr id="6" name="Slide Number Placeholder 6"/>
          <p:cNvSpPr>
            <a:spLocks noGrp="1"/>
          </p:cNvSpPr>
          <p:nvPr>
            <p:ph type="sldNum" sz="quarter" idx="4"/>
          </p:nvPr>
        </p:nvSpPr>
        <p:spPr>
          <a:xfrm>
            <a:off x="7019925" y="6286500"/>
            <a:ext cx="1905000" cy="457200"/>
          </a:xfrm>
        </p:spPr>
        <p:txBody>
          <a:bodyPr/>
          <a:lstStyle/>
          <a:p>
            <a:fld id="{EA1E2637-5B40-4BF9-9B28-4FCE37FEFE06}" type="slidenum">
              <a:rPr lang="en-US" altLang="en-US" smtClean="0"/>
              <a:pPr/>
              <a:t>5</a:t>
            </a:fld>
            <a:endParaRPr lang="en-US"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altLang="en-US" dirty="0"/>
              <a:t>Key </a:t>
            </a:r>
            <a:r>
              <a:rPr lang="en-US" altLang="en-US" dirty="0" smtClean="0"/>
              <a:t>Definitions </a:t>
            </a:r>
            <a:r>
              <a:rPr lang="en-US" altLang="en-US" dirty="0" smtClean="0"/>
              <a:t>	</a:t>
            </a:r>
            <a:r>
              <a:rPr lang="en-US" altLang="en-US" sz="2400" dirty="0" smtClean="0"/>
              <a:t>(</a:t>
            </a:r>
            <a:r>
              <a:rPr lang="en-US" altLang="en-US" sz="2400" dirty="0"/>
              <a:t>TB 1-1)</a:t>
            </a:r>
          </a:p>
        </p:txBody>
      </p:sp>
      <p:sp>
        <p:nvSpPr>
          <p:cNvPr id="6" name="Slide Number Placeholder 6"/>
          <p:cNvSpPr>
            <a:spLocks noGrp="1"/>
          </p:cNvSpPr>
          <p:nvPr>
            <p:ph type="sldNum" sz="quarter" idx="4"/>
          </p:nvPr>
        </p:nvSpPr>
        <p:spPr>
          <a:xfrm>
            <a:off x="7019925" y="6286500"/>
            <a:ext cx="1905000" cy="457200"/>
          </a:xfrm>
        </p:spPr>
        <p:txBody>
          <a:bodyPr/>
          <a:lstStyle/>
          <a:p>
            <a:fld id="{02731FD5-912A-4709-B087-59D6BC541E56}" type="slidenum">
              <a:rPr lang="en-US" altLang="en-US"/>
              <a:pPr/>
              <a:t>6</a:t>
            </a:fld>
            <a:endParaRPr lang="en-US" altLang="en-US"/>
          </a:p>
        </p:txBody>
      </p:sp>
      <p:graphicFrame>
        <p:nvGraphicFramePr>
          <p:cNvPr id="9" name="Content Placeholder 8" descr="Key Definitions " title="Key Definitions "/>
          <p:cNvGraphicFramePr>
            <a:graphicFrameLocks noGrp="1"/>
          </p:cNvGraphicFramePr>
          <p:nvPr>
            <p:ph idx="1"/>
            <p:extLst>
              <p:ext uri="{D42A27DB-BD31-4B8C-83A1-F6EECF244321}">
                <p14:modId xmlns:p14="http://schemas.microsoft.com/office/powerpoint/2010/main" val="288657413"/>
              </p:ext>
            </p:extLst>
          </p:nvPr>
        </p:nvGraphicFramePr>
        <p:xfrm>
          <a:off x="912813" y="1905000"/>
          <a:ext cx="7772400" cy="3200400"/>
        </p:xfrm>
        <a:graphic>
          <a:graphicData uri="http://schemas.openxmlformats.org/drawingml/2006/table">
            <a:tbl>
              <a:tblPr firstCol="1" bandRow="1">
                <a:tableStyleId>{5C22544A-7EE6-4342-B048-85BDC9FD1C3A}</a:tableStyleId>
              </a:tblPr>
              <a:tblGrid>
                <a:gridCol w="2062065"/>
                <a:gridCol w="5710335"/>
              </a:tblGrid>
              <a:tr h="914400">
                <a:tc>
                  <a:txBody>
                    <a:bodyPr/>
                    <a:lstStyle/>
                    <a:p>
                      <a:pPr algn="r"/>
                      <a:r>
                        <a:rPr lang="en-US" altLang="en-US" sz="1800" b="1" dirty="0" smtClean="0">
                          <a:solidFill>
                            <a:srgbClr val="002060"/>
                          </a:solidFill>
                        </a:rPr>
                        <a:t>NIMAS</a:t>
                      </a:r>
                      <a:endParaRPr lang="en-US" dirty="0">
                        <a:solidFill>
                          <a:srgbClr val="002060"/>
                        </a:solidFill>
                      </a:endParaRPr>
                    </a:p>
                  </a:txBody>
                  <a:tcPr anchor="ct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National Instructional Materials Accessibility Standard</a:t>
                      </a:r>
                      <a:endParaRPr lang="en-US" sz="1600" dirty="0"/>
                    </a:p>
                  </a:txBody>
                  <a:tcPr anchor="ctr">
                    <a:lnL w="12700" cap="flat" cmpd="sng" algn="ctr">
                      <a:noFill/>
                      <a:prstDash val="solid"/>
                      <a:round/>
                      <a:headEnd type="none" w="med" len="med"/>
                      <a:tailEnd type="none" w="med" len="med"/>
                    </a:lnL>
                  </a:tcPr>
                </a:tc>
              </a:tr>
              <a:tr h="914400">
                <a:tc>
                  <a:txBody>
                    <a:bodyPr/>
                    <a:lstStyle/>
                    <a:p>
                      <a:pPr algn="r"/>
                      <a:r>
                        <a:rPr lang="en-US" altLang="en-US" sz="1800" b="1" dirty="0" smtClean="0">
                          <a:solidFill>
                            <a:srgbClr val="002060"/>
                          </a:solidFill>
                        </a:rPr>
                        <a:t>NIMAC</a:t>
                      </a:r>
                      <a:endParaRPr lang="en-US" dirty="0">
                        <a:solidFill>
                          <a:srgbClr val="002060"/>
                        </a:solidFill>
                      </a:endParaRPr>
                    </a:p>
                  </a:txBody>
                  <a:tcPr anchor="ctr">
                    <a:lnR w="12700" cap="flat" cmpd="sng" algn="ctr">
                      <a:noFill/>
                      <a:prstDash val="solid"/>
                      <a:round/>
                      <a:headEnd type="none" w="med" len="med"/>
                      <a:tailEnd type="none" w="med" len="med"/>
                    </a:lnR>
                  </a:tcPr>
                </a:tc>
                <a:tc>
                  <a:txBody>
                    <a:bodyPr/>
                    <a:lstStyle/>
                    <a:p>
                      <a:r>
                        <a:rPr lang="en-US" altLang="en-US" sz="1600" dirty="0" smtClean="0"/>
                        <a:t>National Instructional Materials Access Center</a:t>
                      </a:r>
                      <a:endParaRPr lang="en-US" sz="1600" dirty="0"/>
                    </a:p>
                  </a:txBody>
                  <a:tcPr anchor="ctr">
                    <a:lnL w="12700" cap="flat" cmpd="sng" algn="ctr">
                      <a:noFill/>
                      <a:prstDash val="solid"/>
                      <a:round/>
                      <a:headEnd type="none" w="med" len="med"/>
                      <a:tailEnd type="none" w="med" len="med"/>
                    </a:lnL>
                  </a:tcPr>
                </a:tc>
              </a:tr>
              <a:tr h="1371600">
                <a:tc>
                  <a:txBody>
                    <a:bodyPr/>
                    <a:lstStyle/>
                    <a:p>
                      <a:pPr algn="r"/>
                      <a:r>
                        <a:rPr lang="en-US" altLang="en-US" sz="1800" b="1" dirty="0" smtClean="0">
                          <a:solidFill>
                            <a:srgbClr val="002060"/>
                          </a:solidFill>
                        </a:rPr>
                        <a:t>Print Instructional Materials</a:t>
                      </a:r>
                      <a:endParaRPr lang="en-US" dirty="0">
                        <a:solidFill>
                          <a:srgbClr val="002060"/>
                        </a:solidFill>
                      </a:endParaRPr>
                    </a:p>
                  </a:txBody>
                  <a:tcPr anchor="ct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Printed textbooks and related printed core materials… primarily for elementary and secondary school instruction… and required by SEA or LEA… for use by students in the classroom</a:t>
                      </a:r>
                      <a:endParaRPr lang="en-US" sz="1600" dirty="0"/>
                    </a:p>
                  </a:txBody>
                  <a:tcPr anchor="ctr">
                    <a:lnL w="12700" cap="flat" cmpd="sng" algn="ctr">
                      <a:noFill/>
                      <a:prstDash val="solid"/>
                      <a:round/>
                      <a:headEnd type="none" w="med" len="med"/>
                      <a:tailEnd type="none" w="med" len="med"/>
                    </a:ln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ltLang="en-US" dirty="0"/>
              <a:t>Key </a:t>
            </a:r>
            <a:r>
              <a:rPr lang="en-US" altLang="en-US" dirty="0" smtClean="0"/>
              <a:t>Definitions </a:t>
            </a:r>
            <a:r>
              <a:rPr lang="en-US" altLang="en-US" dirty="0" smtClean="0"/>
              <a:t>	</a:t>
            </a:r>
            <a:r>
              <a:rPr lang="en-US" altLang="en-US" sz="2400" dirty="0" smtClean="0"/>
              <a:t>(</a:t>
            </a:r>
            <a:r>
              <a:rPr lang="en-US" altLang="en-US" sz="2400" dirty="0"/>
              <a:t>TB 1-1)</a:t>
            </a:r>
          </a:p>
        </p:txBody>
      </p:sp>
      <p:sp>
        <p:nvSpPr>
          <p:cNvPr id="6" name="Slide Number Placeholder 6"/>
          <p:cNvSpPr>
            <a:spLocks noGrp="1"/>
          </p:cNvSpPr>
          <p:nvPr>
            <p:ph type="sldNum" sz="quarter" idx="4"/>
          </p:nvPr>
        </p:nvSpPr>
        <p:spPr>
          <a:xfrm>
            <a:off x="7019925" y="6286500"/>
            <a:ext cx="1905000" cy="457200"/>
          </a:xfrm>
        </p:spPr>
        <p:txBody>
          <a:bodyPr/>
          <a:lstStyle/>
          <a:p>
            <a:fld id="{E0FFED3C-E1C5-4E9E-A763-D26A42E2BB99}" type="slidenum">
              <a:rPr lang="en-US" altLang="en-US"/>
              <a:pPr/>
              <a:t>7</a:t>
            </a:fld>
            <a:endParaRPr lang="en-US" altLang="en-US"/>
          </a:p>
        </p:txBody>
      </p:sp>
      <p:graphicFrame>
        <p:nvGraphicFramePr>
          <p:cNvPr id="9" name="Content Placeholder 8" descr="Key Definitions " title="Key Definitions "/>
          <p:cNvGraphicFramePr>
            <a:graphicFrameLocks noGrp="1"/>
          </p:cNvGraphicFramePr>
          <p:nvPr>
            <p:ph idx="1"/>
            <p:extLst>
              <p:ext uri="{D42A27DB-BD31-4B8C-83A1-F6EECF244321}">
                <p14:modId xmlns:p14="http://schemas.microsoft.com/office/powerpoint/2010/main" val="466439379"/>
              </p:ext>
            </p:extLst>
          </p:nvPr>
        </p:nvGraphicFramePr>
        <p:xfrm>
          <a:off x="912813" y="1905000"/>
          <a:ext cx="7772400" cy="2743200"/>
        </p:xfrm>
        <a:graphic>
          <a:graphicData uri="http://schemas.openxmlformats.org/drawingml/2006/table">
            <a:tbl>
              <a:tblPr firstCol="1" bandRow="1">
                <a:tableStyleId>{5C22544A-7EE6-4342-B048-85BDC9FD1C3A}</a:tableStyleId>
              </a:tblPr>
              <a:tblGrid>
                <a:gridCol w="2287587"/>
                <a:gridCol w="5484813"/>
              </a:tblGrid>
              <a:tr h="1371600">
                <a:tc>
                  <a:txBody>
                    <a:bodyPr/>
                    <a:lstStyle/>
                    <a:p>
                      <a:pPr algn="r"/>
                      <a:r>
                        <a:rPr lang="en-US" altLang="en-US" sz="1600" b="1" dirty="0" smtClean="0">
                          <a:solidFill>
                            <a:srgbClr val="002060"/>
                          </a:solidFill>
                        </a:rPr>
                        <a:t>Specialized Formats</a:t>
                      </a:r>
                    </a:p>
                  </a:txBody>
                  <a:tcPr anchor="ct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Braille, audio, digital text, and large print</a:t>
                      </a:r>
                    </a:p>
                  </a:txBody>
                  <a:tcPr anchor="ctr">
                    <a:lnL w="12700" cap="flat" cmpd="sng" algn="ctr">
                      <a:noFill/>
                      <a:prstDash val="solid"/>
                      <a:round/>
                      <a:headEnd type="none" w="med" len="med"/>
                      <a:tailEnd type="none" w="med" len="med"/>
                    </a:lnL>
                  </a:tcPr>
                </a:tc>
              </a:tr>
              <a:tr h="1371600">
                <a:tc>
                  <a:txBody>
                    <a:bodyPr/>
                    <a:lstStyle/>
                    <a:p>
                      <a:pPr algn="r"/>
                      <a:r>
                        <a:rPr lang="en-US" altLang="en-US" sz="1600" b="1" dirty="0" smtClean="0">
                          <a:solidFill>
                            <a:srgbClr val="002060"/>
                          </a:solidFill>
                        </a:rPr>
                        <a:t>Blind or other persons with </a:t>
                      </a:r>
                      <a:br>
                        <a:rPr lang="en-US" altLang="en-US" sz="1600" b="1" dirty="0" smtClean="0">
                          <a:solidFill>
                            <a:srgbClr val="002060"/>
                          </a:solidFill>
                        </a:rPr>
                      </a:br>
                      <a:r>
                        <a:rPr lang="en-US" altLang="en-US" sz="1600" b="1" dirty="0" smtClean="0">
                          <a:solidFill>
                            <a:srgbClr val="002060"/>
                          </a:solidFill>
                        </a:rPr>
                        <a:t>print disabilities</a:t>
                      </a:r>
                    </a:p>
                  </a:txBody>
                  <a:tcPr anchor="ctr">
                    <a:lnR w="12700" cap="flat" cmpd="sng" algn="ctr">
                      <a:noFill/>
                      <a:prstDash val="solid"/>
                      <a:round/>
                      <a:headEnd type="none" w="med" len="med"/>
                      <a:tailEnd type="none" w="med" len="med"/>
                    </a:lnR>
                  </a:tcPr>
                </a:tc>
                <a:tc>
                  <a:txBody>
                    <a:bodyPr/>
                    <a:lstStyle/>
                    <a:p>
                      <a:r>
                        <a:rPr lang="en-US" altLang="en-US" sz="1600" dirty="0" smtClean="0"/>
                        <a:t>Children served under this Act and who may qualify…to receive books and other publications produced in specialized formats</a:t>
                      </a:r>
                    </a:p>
                  </a:txBody>
                  <a:tcPr anchor="ctr">
                    <a:lnL w="12700" cap="flat" cmpd="sng" algn="ctr">
                      <a:noFill/>
                      <a:prstDash val="solid"/>
                      <a:round/>
                      <a:headEnd type="none" w="med" len="med"/>
                      <a:tailEnd type="none" w="med" len="med"/>
                    </a:ln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dirty="0"/>
              <a:t>Related </a:t>
            </a:r>
            <a:r>
              <a:rPr lang="en-US" altLang="en-US" dirty="0" smtClean="0"/>
              <a:t>Definitions </a:t>
            </a:r>
            <a:endParaRPr lang="en-US" altLang="en-US" dirty="0"/>
          </a:p>
        </p:txBody>
      </p:sp>
      <p:sp>
        <p:nvSpPr>
          <p:cNvPr id="6" name="Slide Number Placeholder 6"/>
          <p:cNvSpPr>
            <a:spLocks noGrp="1"/>
          </p:cNvSpPr>
          <p:nvPr>
            <p:ph type="sldNum" sz="quarter" idx="4"/>
          </p:nvPr>
        </p:nvSpPr>
        <p:spPr>
          <a:xfrm>
            <a:off x="7019925" y="6286500"/>
            <a:ext cx="1905000" cy="457200"/>
          </a:xfrm>
        </p:spPr>
        <p:txBody>
          <a:bodyPr/>
          <a:lstStyle/>
          <a:p>
            <a:fld id="{1E726F51-2B0F-4FF0-BDDC-B15B73D0BEB6}" type="slidenum">
              <a:rPr lang="en-US" altLang="en-US"/>
              <a:pPr/>
              <a:t>8</a:t>
            </a:fld>
            <a:endParaRPr lang="en-US" altLang="en-US"/>
          </a:p>
        </p:txBody>
      </p:sp>
      <p:graphicFrame>
        <p:nvGraphicFramePr>
          <p:cNvPr id="9" name="Content Placeholder 8" descr="Related Definitions " title="Related Definitions "/>
          <p:cNvGraphicFramePr>
            <a:graphicFrameLocks noGrp="1"/>
          </p:cNvGraphicFramePr>
          <p:nvPr>
            <p:ph idx="1"/>
            <p:extLst>
              <p:ext uri="{D42A27DB-BD31-4B8C-83A1-F6EECF244321}">
                <p14:modId xmlns:p14="http://schemas.microsoft.com/office/powerpoint/2010/main" val="2507014455"/>
              </p:ext>
            </p:extLst>
          </p:nvPr>
        </p:nvGraphicFramePr>
        <p:xfrm>
          <a:off x="912813" y="1905000"/>
          <a:ext cx="7772400" cy="2743200"/>
        </p:xfrm>
        <a:graphic>
          <a:graphicData uri="http://schemas.openxmlformats.org/drawingml/2006/table">
            <a:tbl>
              <a:tblPr firstCol="1" bandRow="1">
                <a:tableStyleId>{5C22544A-7EE6-4342-B048-85BDC9FD1C3A}</a:tableStyleId>
              </a:tblPr>
              <a:tblGrid>
                <a:gridCol w="2287587"/>
                <a:gridCol w="5484813"/>
              </a:tblGrid>
              <a:tr h="1371600">
                <a:tc>
                  <a:txBody>
                    <a:bodyPr/>
                    <a:lstStyle/>
                    <a:p>
                      <a:pPr algn="r"/>
                      <a:r>
                        <a:rPr lang="en-US" altLang="en-US" sz="1600" b="1" dirty="0" smtClean="0">
                          <a:solidFill>
                            <a:srgbClr val="002060"/>
                          </a:solidFill>
                        </a:rPr>
                        <a:t>Coordinating Agencies</a:t>
                      </a:r>
                    </a:p>
                  </a:txBody>
                  <a:tcPr anchor="ct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SEAs and LEAs that coordinate with NIMAC </a:t>
                      </a:r>
                    </a:p>
                  </a:txBody>
                  <a:tcPr anchor="ctr">
                    <a:lnL w="12700" cap="flat" cmpd="sng" algn="ctr">
                      <a:noFill/>
                      <a:prstDash val="solid"/>
                      <a:round/>
                      <a:headEnd type="none" w="med" len="med"/>
                      <a:tailEnd type="none" w="med" len="med"/>
                    </a:lnL>
                  </a:tcPr>
                </a:tc>
              </a:tr>
              <a:tr h="1371600">
                <a:tc>
                  <a:txBody>
                    <a:bodyPr/>
                    <a:lstStyle/>
                    <a:p>
                      <a:pPr algn="r"/>
                      <a:r>
                        <a:rPr lang="en-US" altLang="en-US" sz="1600" b="1" dirty="0" smtClean="0">
                          <a:solidFill>
                            <a:srgbClr val="002060"/>
                          </a:solidFill>
                        </a:rPr>
                        <a:t>Authorized Users</a:t>
                      </a:r>
                    </a:p>
                  </a:txBody>
                  <a:tcPr anchor="ctr">
                    <a:lnR w="12700" cap="flat" cmpd="sng" algn="ctr">
                      <a:noFill/>
                      <a:prstDash val="solid"/>
                      <a:round/>
                      <a:headEnd type="none" w="med" len="med"/>
                      <a:tailEnd type="none" w="med" len="med"/>
                    </a:lnR>
                  </a:tcPr>
                </a:tc>
                <a:tc>
                  <a:txBody>
                    <a:bodyPr/>
                    <a:lstStyle/>
                    <a:p>
                      <a:r>
                        <a:rPr lang="en-US" altLang="en-US" sz="1600" dirty="0" smtClean="0"/>
                        <a:t>Defined by NIMAC as those who have access to NIMAC database and NIMAS files</a:t>
                      </a:r>
                    </a:p>
                  </a:txBody>
                  <a:tcPr anchor="ctr">
                    <a:lnL w="12700" cap="flat" cmpd="sng" algn="ctr">
                      <a:noFill/>
                      <a:prstDash val="solid"/>
                      <a:round/>
                      <a:headEnd type="none" w="med" len="med"/>
                      <a:tailEnd type="none" w="med" len="med"/>
                    </a:ln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ltLang="en-US" dirty="0"/>
              <a:t>Related </a:t>
            </a:r>
            <a:r>
              <a:rPr lang="en-US" altLang="en-US" dirty="0" smtClean="0"/>
              <a:t>Definitions </a:t>
            </a:r>
            <a:endParaRPr lang="en-US" altLang="en-US" dirty="0"/>
          </a:p>
        </p:txBody>
      </p:sp>
      <p:sp>
        <p:nvSpPr>
          <p:cNvPr id="6" name="Slide Number Placeholder 6"/>
          <p:cNvSpPr>
            <a:spLocks noGrp="1"/>
          </p:cNvSpPr>
          <p:nvPr>
            <p:ph type="sldNum" sz="quarter" idx="4"/>
          </p:nvPr>
        </p:nvSpPr>
        <p:spPr>
          <a:xfrm>
            <a:off x="7019925" y="6286500"/>
            <a:ext cx="1905000" cy="457200"/>
          </a:xfrm>
        </p:spPr>
        <p:txBody>
          <a:bodyPr/>
          <a:lstStyle/>
          <a:p>
            <a:fld id="{9E738B9E-2C16-41B3-A7F5-C5E9EB9C3980}" type="slidenum">
              <a:rPr lang="en-US" altLang="en-US"/>
              <a:pPr/>
              <a:t>9</a:t>
            </a:fld>
            <a:endParaRPr lang="en-US" altLang="en-US"/>
          </a:p>
        </p:txBody>
      </p:sp>
      <p:graphicFrame>
        <p:nvGraphicFramePr>
          <p:cNvPr id="9" name="Content Placeholder 8" descr="Related Definitions " title="Related Definitions "/>
          <p:cNvGraphicFramePr>
            <a:graphicFrameLocks noGrp="1"/>
          </p:cNvGraphicFramePr>
          <p:nvPr>
            <p:ph idx="1"/>
            <p:extLst>
              <p:ext uri="{D42A27DB-BD31-4B8C-83A1-F6EECF244321}">
                <p14:modId xmlns:p14="http://schemas.microsoft.com/office/powerpoint/2010/main" val="1977425662"/>
              </p:ext>
            </p:extLst>
          </p:nvPr>
        </p:nvGraphicFramePr>
        <p:xfrm>
          <a:off x="912813" y="1905000"/>
          <a:ext cx="7772400" cy="2926080"/>
        </p:xfrm>
        <a:graphic>
          <a:graphicData uri="http://schemas.openxmlformats.org/drawingml/2006/table">
            <a:tbl>
              <a:tblPr firstCol="1" bandRow="1">
                <a:tableStyleId>{5C22544A-7EE6-4342-B048-85BDC9FD1C3A}</a:tableStyleId>
              </a:tblPr>
              <a:tblGrid>
                <a:gridCol w="2287587"/>
                <a:gridCol w="5484813"/>
              </a:tblGrid>
              <a:tr h="1371600">
                <a:tc>
                  <a:txBody>
                    <a:bodyPr/>
                    <a:lstStyle/>
                    <a:p>
                      <a:pPr algn="r"/>
                      <a:r>
                        <a:rPr lang="en-US" altLang="en-US" sz="1600" b="1" dirty="0" smtClean="0">
                          <a:solidFill>
                            <a:srgbClr val="002060"/>
                          </a:solidFill>
                        </a:rPr>
                        <a:t>Accessible Media Producers (AMPs)</a:t>
                      </a:r>
                    </a:p>
                  </a:txBody>
                  <a:tcPr anchor="ctr">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For-profit or non-profit organizations that convert source files into specialized formats</a:t>
                      </a:r>
                    </a:p>
                  </a:txBody>
                  <a:tcPr anchor="ctr">
                    <a:lnL w="12700" cap="flat" cmpd="sng" algn="ctr">
                      <a:noFill/>
                      <a:prstDash val="solid"/>
                      <a:round/>
                      <a:headEnd type="none" w="med" len="med"/>
                      <a:tailEnd type="none" w="med" len="med"/>
                    </a:lnL>
                  </a:tcPr>
                </a:tc>
              </a:tr>
              <a:tr h="1371600">
                <a:tc>
                  <a:txBody>
                    <a:bodyPr/>
                    <a:lstStyle/>
                    <a:p>
                      <a:pPr algn="r"/>
                      <a:r>
                        <a:rPr lang="en-US" altLang="en-US" sz="1600" b="1" dirty="0" smtClean="0">
                          <a:solidFill>
                            <a:srgbClr val="002060"/>
                          </a:solidFill>
                        </a:rPr>
                        <a:t>Authorized Entities</a:t>
                      </a:r>
                    </a:p>
                  </a:txBody>
                  <a:tcPr anchor="ctr">
                    <a:lnR w="12700" cap="flat" cmpd="sng" algn="ctr">
                      <a:noFill/>
                      <a:prstDash val="solid"/>
                      <a:round/>
                      <a:headEnd type="none" w="med" len="med"/>
                      <a:tailEnd type="none" w="med" len="med"/>
                    </a:lnR>
                  </a:tcPr>
                </a:tc>
                <a:tc>
                  <a:txBody>
                    <a:bodyPr/>
                    <a:lstStyle/>
                    <a:p>
                      <a:r>
                        <a:rPr lang="en-US" altLang="en-US" sz="1600" dirty="0" smtClean="0"/>
                        <a:t>Non-profit organization or a governmental agency that has a primary mission to provide specialized services relating to training, education, or adaptive reading or information access needs of blind or other persons with disabilities </a:t>
                      </a:r>
                      <a:br>
                        <a:rPr lang="en-US" altLang="en-US" sz="1600" dirty="0" smtClean="0"/>
                      </a:br>
                      <a:r>
                        <a:rPr lang="en-US" altLang="en-US" sz="1600" dirty="0" smtClean="0"/>
                        <a:t>(Chafee Amendment, 1996)</a:t>
                      </a:r>
                    </a:p>
                  </a:txBody>
                  <a:tcPr anchor="ctr">
                    <a:lnL w="12700" cap="flat" cmpd="sng" algn="ctr">
                      <a:noFill/>
                      <a:prstDash val="solid"/>
                      <a:round/>
                      <a:headEnd type="none" w="med" len="med"/>
                      <a:tailEnd type="none" w="med" len="med"/>
                    </a:ln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2504</TotalTime>
  <Words>779</Words>
  <Application>Microsoft Office PowerPoint</Application>
  <PresentationFormat>On-screen Show (4:3)</PresentationFormat>
  <Paragraphs>121</Paragraphs>
  <Slides>21</Slides>
  <Notes>15</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Bold Stripes</vt:lpstr>
      <vt:lpstr>Photo Editor Photo</vt:lpstr>
      <vt:lpstr>National Instructional Materials Accessibility Standard (NIMAS)</vt:lpstr>
      <vt:lpstr>Introduction </vt:lpstr>
      <vt:lpstr>Key Issue</vt:lpstr>
      <vt:lpstr>Need for NIMAS </vt:lpstr>
      <vt:lpstr>Background</vt:lpstr>
      <vt:lpstr>Key Definitions  (TB 1-1)</vt:lpstr>
      <vt:lpstr>Key Definitions  (TB 1-1)</vt:lpstr>
      <vt:lpstr>Related Definitions </vt:lpstr>
      <vt:lpstr>Related Definitions </vt:lpstr>
      <vt:lpstr>NIMAS System</vt:lpstr>
      <vt:lpstr>Public Comment</vt:lpstr>
      <vt:lpstr>Public Comment</vt:lpstr>
      <vt:lpstr>Public Comment</vt:lpstr>
      <vt:lpstr>Revisions  (TB 2-2)</vt:lpstr>
      <vt:lpstr>Revisions (cont.) (TB 3-3)</vt:lpstr>
      <vt:lpstr>Key Issue  (TB 4-6)</vt:lpstr>
      <vt:lpstr>Web Resources</vt:lpstr>
      <vt:lpstr>Web Resources</vt:lpstr>
      <vt:lpstr>Regional Implementation  Planning Meetings</vt:lpstr>
      <vt:lpstr>For More Information</vt:lpstr>
      <vt:lpstr>NIMAS</vt:lpstr>
    </vt:vector>
  </TitlesOfParts>
  <Company>U.S.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Instructional Materials Accessibility Standard (NIMAS), (Leadership 2006). (PowerPoint)</dc:title>
  <dc:subject>National Instructional Materials Accessibility Standard (NIMAS)</dc:subject>
  <dc:creator>U.S. Department of Education</dc:creator>
  <dc:description>National Instructional Materials Accessibility Standard (NIMAS), (Leadership 2006). (PowerPoint)</dc:description>
  <cp:lastModifiedBy>Geoffrey Rhodes</cp:lastModifiedBy>
  <cp:revision>55</cp:revision>
  <cp:lastPrinted>1601-01-01T00:00:00Z</cp:lastPrinted>
  <dcterms:created xsi:type="dcterms:W3CDTF">2006-07-12T14:33:16Z</dcterms:created>
  <dcterms:modified xsi:type="dcterms:W3CDTF">2017-08-21T17:12:15Z</dcterms:modified>
</cp:coreProperties>
</file>